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3" r:id="rId12"/>
    <p:sldId id="272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FAF8-84E6-4CC1-B7D8-44B553C2152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8EE8F-8930-46F0-B5EE-C66100741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2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038227-C275-4F48-A3B6-C8E4976EEE90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EE3E5C-EA8F-4A08-9ADA-21EF524C16E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Хочу летать!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данный момент полёт используется как средство передвижения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580526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</a:t>
            </a:r>
            <a:r>
              <a:rPr lang="ru-RU" dirty="0" smtClean="0"/>
              <a:t>а: Субботина Т.В.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0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630" y="249289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настоящее время появились самые разные самолёты. С каждым годом самолёты летают всё быстрее, всё выше и дальше.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eg\Downloads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3" y="116632"/>
            <a:ext cx="3502261" cy="214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80528" y="1786742"/>
            <a:ext cx="347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</a:t>
            </a:r>
            <a:r>
              <a:rPr lang="ru-RU" sz="2800" dirty="0" smtClean="0">
                <a:solidFill>
                  <a:srgbClr val="002060"/>
                </a:solidFill>
              </a:rPr>
              <a:t>Ан-94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oleg\Downloads\samolet-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7" y="3987783"/>
            <a:ext cx="3761516" cy="262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12863" y="3992322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</a:t>
            </a:r>
            <a:r>
              <a:rPr lang="ru-RU" sz="2800" dirty="0" smtClean="0">
                <a:solidFill>
                  <a:srgbClr val="002060"/>
                </a:solidFill>
              </a:rPr>
              <a:t>Ту-144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oleg\Downloads\samolet_an-124_ruslan_foto_l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88" y="144095"/>
            <a:ext cx="3442758" cy="211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55377" y="1738381"/>
            <a:ext cx="352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Ан-124 </a:t>
            </a:r>
            <a:r>
              <a:rPr lang="ru-RU" sz="2800" dirty="0" smtClean="0">
                <a:solidFill>
                  <a:srgbClr val="002060"/>
                </a:solidFill>
              </a:rPr>
              <a:t>«Руслан»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C:\Users\oleg\Downloads\1337374212_tu-214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35" y="3994849"/>
            <a:ext cx="3616414" cy="2628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02942" y="6074137"/>
            <a:ext cx="241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Ту-214Р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206814" cy="200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200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Посчитайте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сколько гелиевых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шариков нужно, чтобы подняться в небо?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14318" y="1454273"/>
            <a:ext cx="5976664" cy="129614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шар с гелием может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поднять </a:t>
            </a:r>
          </a:p>
          <a:p>
            <a:pPr marL="13716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3-4 грамма.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7975" y="3717032"/>
            <a:ext cx="4960640" cy="2227749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Например, вес 40 кг -нужно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11 428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шаров. Стоимость  такого количества шаров примерно</a:t>
            </a:r>
          </a:p>
          <a:p>
            <a:pPr marL="13716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571 400 рублей.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https://sharomaniya89.nethouse.ru/static/img/0000/0005/6603/56603515.muo2dej3k0.W665.jpg"/>
          <p:cNvSpPr>
            <a:spLocks noChangeAspect="1" noChangeArrowheads="1"/>
          </p:cNvSpPr>
          <p:nvPr/>
        </p:nvSpPr>
        <p:spPr bwMode="auto">
          <a:xfrm>
            <a:off x="755576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0243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190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летает самолёт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Благодаря двигателям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(которые приводят самолёт в движение),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крыльям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(форме крыла) и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подъёмной силе крыла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(которая образовывается из-за разности давлений при поступательном потоке воздуха во время движения самолёта).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668011" cy="262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0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-278904"/>
            <a:ext cx="8229600" cy="971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Зрелище года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032" y="692696"/>
            <a:ext cx="87129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 февраля 2018 года космическая компания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SpaceX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Илона Маска впервые по-настоящему запустила многоразовую тяжёлую ракету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Falcon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Heavy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— самую мощную в мире. Ракета вывела электромобиль производства компании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Tesla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также принадлежащей Маску, на солнечную орбиту, и теперь он будет летать между Поясом астероидов и орбитой Земли. В открытой машине с надписью «Сделано человеком на Земле» сидит манекен космонавта в скафандре.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8" y="3210459"/>
            <a:ext cx="4153644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60119"/>
            <a:ext cx="4419578" cy="247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05" y="20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Подведём итоги</a:t>
            </a:r>
            <a:endParaRPr lang="ru-RU" sz="4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3212976"/>
            <a:ext cx="8892480" cy="1584176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sz="16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0" b="1" dirty="0" smtClean="0">
                <a:latin typeface="+mj-lt"/>
              </a:rPr>
              <a:t>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 летать сам, только при помощи техники  он может подняться в небо, </a:t>
            </a:r>
            <a:endParaRPr lang="ru-RU" sz="1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28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6000" b="1" dirty="0" smtClean="0">
              <a:solidFill>
                <a:srgbClr val="00B0F0"/>
              </a:solidFill>
            </a:endParaRPr>
          </a:p>
          <a:p>
            <a:pPr fontAlgn="base"/>
            <a:endParaRPr lang="ru-RU" sz="16000" b="1" i="1" dirty="0">
              <a:solidFill>
                <a:srgbClr val="00B0F0"/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86916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</a:pPr>
            <a:r>
              <a:rPr lang="ru-RU" sz="3600" b="1" i="1" dirty="0">
                <a:solidFill>
                  <a:srgbClr val="0070C0"/>
                </a:solidFill>
                <a:latin typeface="+mj-lt"/>
              </a:rPr>
              <a:t>«Невозможное сегодня станет возможным </a:t>
            </a: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завтра»</a:t>
            </a:r>
            <a:endParaRPr lang="ru-RU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Человек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смог  поднять самолёты в небо силой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своего желания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мысли и, конечно, благодаря законам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физики 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792088"/>
          </a:xfrm>
        </p:spPr>
        <p:txBody>
          <a:bodyPr>
            <a:noAutofit/>
          </a:bodyPr>
          <a:lstStyle/>
          <a:p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728" y="1196752"/>
            <a:ext cx="8229600" cy="438912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000" dirty="0" smtClean="0"/>
              <a:t>  Самолётостроение послужило людям продвинуться вперёд для реализации своих нужд в передвижении и перевозки грузов, а также в освоении космоса.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05333"/>
            <a:ext cx="3160419" cy="21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Полеты в древней Греции</a:t>
            </a:r>
            <a:endParaRPr lang="ru-RU" sz="4800" dirty="0"/>
          </a:p>
        </p:txBody>
      </p:sp>
      <p:pic>
        <p:nvPicPr>
          <p:cNvPr id="1026" name="Picture 2" descr="C:\Users\user\Desktop\ancient-civilizations-technologies_6_20141228_18618133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101" y="3782075"/>
            <a:ext cx="4922912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634" y="1540434"/>
            <a:ext cx="8872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Около 400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э.Архит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Тарентский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древнегреческий философ, математик,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астроном  разработал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летательный аппарат, представляющий собой модель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птицы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пролетел около 200 метров. Эта машина, которую изобретатель назвал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Голубем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вероятно, подвешивалась на тросе или на стержне во время полёта.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30" name="Picture 6" descr="http://images.myshared.ru/6/625020/slide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5" y="4151407"/>
            <a:ext cx="3704458" cy="27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73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Воздушные </a:t>
            </a:r>
            <a:r>
              <a:rPr lang="ru-RU" dirty="0">
                <a:effectLst/>
              </a:rPr>
              <a:t>змеи в Китае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620688"/>
            <a:ext cx="8312165" cy="6048672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трех тысяч лет назад были изобретены известные на весь мир китайские воздушные змеи.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559 г. полёт человека на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воздушном змее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был задокументирован.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http://900igr.net/up/datai/238914/0008-018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6"/>
            <a:ext cx="3909262" cy="16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4834951" cy="280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7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4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Покорение воздушного пространства в древнем </a:t>
            </a:r>
            <a:r>
              <a:rPr lang="ru-RU" dirty="0" smtClean="0"/>
              <a:t>Китае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642" y="1364714"/>
            <a:ext cx="8229600" cy="4389120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pPr marL="13716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Некий вельможа обвязал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бамбуковое кресло, на котором сидел, связкой ракет и одновременно поджег их. Со страшным грохотом кресло поднялось в воздух. Естественно, Ван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смог далеко улететь, и его "корабль" упал недалеко от места старта.</a:t>
            </a:r>
          </a:p>
        </p:txBody>
      </p:sp>
      <p:pic>
        <p:nvPicPr>
          <p:cNvPr id="1026" name="Picture 2" descr="https://news.boyarka.name/uploads/posts/2014-09/1410849604_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59274"/>
            <a:ext cx="5873540" cy="32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Кирилл\Рабочий стол\транспорт\AI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1742501"/>
            <a:ext cx="3639463" cy="510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285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Люди давно заметили, что вверх поднимается не только дым, но и нагретый воздух.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Первыми воздушный шар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изготовили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братья Монгольфье. Два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учёных – француза сделали из бумаги и полотна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воздушный шар, наполнили его нагретым воздухом, и шар взвился.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Кирилл\Рабочий стол\транспорт\AIR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6010" y="2217149"/>
            <a:ext cx="4628576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4940121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далеко на таком шаре не улетишь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куда ветер, туда и шар.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люди хотели летать туда, куда им надо.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Кирилл\Рабочий стол\анимация\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9384" y="1988840"/>
            <a:ext cx="1284898" cy="16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0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Кирилл\Рабочий стол\транспорт\d95e3512c38b5053174b37216acf96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20450"/>
            <a:ext cx="304800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транспорт\e4ce9278d0c6943d5640261886b360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7904"/>
            <a:ext cx="304800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197224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Через сто лет появились управляемые воздушные шары –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дирижабли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Они наполнялись лёгким газом, в них устанавливался двигатель с пропеллером.  Двигатель придавал дирижаблю скорость и позволял держаться нужного направления.  Дирижабль имел вытянутую, овальную форму – это увеличивало его скорость.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Кирилл\Рабочий стол\транспорт\772px-Barrage_balloon_fsac_1a351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2924370"/>
            <a:ext cx="5508104" cy="372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3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055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Затем появились управляемые аэропланы. На них устанавливали двигатели, которые работали на бензине. Эти двигатели напоминали автомобильные. Аэропланы могли совершать длительные полёты.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Кирилл\Рабочий стол\транспорт\441df14cd9f750a39cfe5893346e598c.jpg"/>
          <p:cNvPicPr>
            <a:picLocks noChangeAspect="1" noChangeArrowheads="1"/>
          </p:cNvPicPr>
          <p:nvPr/>
        </p:nvPicPr>
        <p:blipFill rotWithShape="1">
          <a:blip r:embed="rId3" cstate="print"/>
          <a:srcRect l="35" t="9580" r="-35" b="9580"/>
          <a:stretch/>
        </p:blipFill>
        <p:spPr bwMode="auto">
          <a:xfrm>
            <a:off x="4927843" y="4189581"/>
            <a:ext cx="3899768" cy="253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транспорт\fde8f27c7ec57ff0c43a10861386f1cd.jpg"/>
          <p:cNvPicPr>
            <a:picLocks noChangeAspect="1" noChangeArrowheads="1"/>
          </p:cNvPicPr>
          <p:nvPr/>
        </p:nvPicPr>
        <p:blipFill rotWithShape="1">
          <a:blip r:embed="rId4" cstate="print"/>
          <a:srcRect t="9166"/>
          <a:stretch/>
        </p:blipFill>
        <p:spPr bwMode="auto">
          <a:xfrm>
            <a:off x="5366874" y="1802463"/>
            <a:ext cx="3460737" cy="238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Пионеры авиации vne-realnosti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1" y="3717032"/>
            <a:ext cx="4588677" cy="2683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321" y="2753925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Бра́тья</a:t>
            </a:r>
            <a:r>
              <a:rPr lang="ru-RU" sz="2800" b="1" dirty="0"/>
              <a:t> </a:t>
            </a:r>
            <a:r>
              <a:rPr lang="ru-RU" sz="2800" b="1" dirty="0" smtClean="0"/>
              <a:t>О́рвил и Уи́лбур Райт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95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576" y="2970704"/>
            <a:ext cx="8531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Люди убедились, что самолёты могут летать когда угодно и куда угодно.  Во многих странах стало развиваться самолётостроение.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Такие самолёты были раньше: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Кирилл\Рабочий стол\транспорт\6090a625c28f6d644a79294bd5e6bf1f.jpg"/>
          <p:cNvPicPr>
            <a:picLocks noChangeAspect="1" noChangeArrowheads="1"/>
          </p:cNvPicPr>
          <p:nvPr/>
        </p:nvPicPr>
        <p:blipFill rotWithShape="1">
          <a:blip r:embed="rId3" cstate="print"/>
          <a:srcRect t="3902"/>
          <a:stretch/>
        </p:blipFill>
        <p:spPr bwMode="auto">
          <a:xfrm>
            <a:off x="540580" y="4197991"/>
            <a:ext cx="3680137" cy="235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Кирилл\Рабочий стол\транспорт\15012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6782" y="4188424"/>
            <a:ext cx="3609054" cy="236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Кирилл\Рабочий стол\транспорт\15017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755" y="188640"/>
            <a:ext cx="3976926" cy="246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Кирилл\Рабочий стол\транспорт\150175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6782" y="188640"/>
            <a:ext cx="3934906" cy="243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8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</TotalTime>
  <Words>524</Words>
  <Application>Microsoft Office PowerPoint</Application>
  <PresentationFormat>Экран (4:3)</PresentationFormat>
  <Paragraphs>66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Хочу летать!</vt:lpstr>
      <vt:lpstr>Презентация PowerPoint</vt:lpstr>
      <vt:lpstr>Полеты в древней Греции</vt:lpstr>
      <vt:lpstr>Воздушные змеи в Китае   </vt:lpstr>
      <vt:lpstr>Покорение воздушного пространства в древнем Китае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Посчитайте, сколько гелиевых шариков нужно, чтобы подняться в небо?</vt:lpstr>
      <vt:lpstr>Почему летает самолёт</vt:lpstr>
      <vt:lpstr>Зрелище года</vt:lpstr>
      <vt:lpstr>Подведём 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Хочу летать!</dc:title>
  <dc:creator>user</dc:creator>
  <cp:lastModifiedBy>user</cp:lastModifiedBy>
  <cp:revision>55</cp:revision>
  <dcterms:created xsi:type="dcterms:W3CDTF">2018-01-30T06:48:42Z</dcterms:created>
  <dcterms:modified xsi:type="dcterms:W3CDTF">2020-02-20T19:26:54Z</dcterms:modified>
</cp:coreProperties>
</file>