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259" r:id="rId3"/>
    <p:sldId id="261" r:id="rId4"/>
    <p:sldId id="290" r:id="rId5"/>
    <p:sldId id="262" r:id="rId6"/>
    <p:sldId id="289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5" r:id="rId20"/>
    <p:sldId id="277" r:id="rId21"/>
    <p:sldId id="278" r:id="rId22"/>
    <p:sldId id="279" r:id="rId23"/>
    <p:sldId id="27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8A5C"/>
    <a:srgbClr val="FF0000"/>
    <a:srgbClr val="000000"/>
    <a:srgbClr val="8A6AC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57C79-AB58-4DFC-9DD3-BA3BF30911FE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56CD2-A0B4-443D-B78B-FD207EB1A1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56CD2-A0B4-443D-B78B-FD207EB1A1F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80A05-0181-4614-A4F1-1A7EF1B0742C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236A-A278-43D9-962A-C9B4D55BD5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3171454"/>
      </p:ext>
    </p:extLst>
  </p:cSld>
  <p:clrMapOvr>
    <a:masterClrMapping/>
  </p:clrMapOvr>
  <p:transition spd="med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80A05-0181-4614-A4F1-1A7EF1B0742C}" type="datetimeFigureOut">
              <a:rPr lang="ru-RU" smtClean="0"/>
              <a:pPr/>
              <a:t>11.01.2020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4236A-A278-43D9-962A-C9B4D55BD5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003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.gi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4678" y="3714752"/>
            <a:ext cx="4786346" cy="100013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>
              <a:ln>
                <a:solidFill>
                  <a:schemeClr val="tx1"/>
                </a:solidFill>
              </a:ln>
              <a:solidFill>
                <a:srgbClr val="92D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4214818"/>
            <a:ext cx="6400800" cy="2310526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В ролях : 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Акентьева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  Мария,  </a:t>
            </a:r>
          </a:p>
          <a:p>
            <a:pPr>
              <a:defRPr/>
            </a:pP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Белозёров  Константин,  Чернова 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Элина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,</a:t>
            </a:r>
          </a:p>
          <a:p>
            <a:pPr>
              <a:defRPr/>
            </a:pP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а  так же  учащиеся  </a:t>
            </a:r>
          </a:p>
          <a:p>
            <a:pPr>
              <a:defRPr/>
            </a:pP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классов  преподавателей</a:t>
            </a:r>
          </a:p>
          <a:p>
            <a:pPr>
              <a:defRPr/>
            </a:pP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Богатырёрой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  Е. Е.  и  Демьяненко  Е. В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.</a:t>
            </a:r>
          </a:p>
          <a:p>
            <a:pPr>
              <a:defRPr/>
            </a:pPr>
            <a:endParaRPr lang="ru-RU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м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ай, 2019 г.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857232"/>
            <a:ext cx="6000792" cy="2786082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Музыкальная  сказка</a:t>
            </a:r>
          </a:p>
          <a:p>
            <a:pPr algn="ctr">
              <a:defRPr/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«Путешествие </a:t>
            </a:r>
          </a:p>
          <a:p>
            <a:pPr algn="ctr">
              <a:defRPr/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Бабы  Яги  и  её  Кота»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285728"/>
            <a:ext cx="835824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ДМШ № 1   им. М. П. Мусоргского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 descr="800-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143248"/>
            <a:ext cx="2800117" cy="3714752"/>
          </a:xfrm>
          <a:prstGeom prst="rect">
            <a:avLst/>
          </a:prstGeom>
        </p:spPr>
      </p:pic>
      <p:pic>
        <p:nvPicPr>
          <p:cNvPr id="11" name="Рисунок 10" descr="500_F_56232244_leToCIjfrrre9fEm2VkzVFsTwgqvWnu8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282" y="357166"/>
            <a:ext cx="1728778" cy="1778578"/>
          </a:xfrm>
          <a:prstGeom prst="rect">
            <a:avLst/>
          </a:prstGeom>
        </p:spPr>
      </p:pic>
      <p:pic>
        <p:nvPicPr>
          <p:cNvPr id="9" name="Рисунок 8" descr="fullsiz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4357694"/>
            <a:ext cx="1928794" cy="22036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081376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6" name="Рисунок 5" descr="2592239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9144000" cy="6072230"/>
          </a:xfrm>
          <a:prstGeom prst="rect">
            <a:avLst/>
          </a:prstGeom>
        </p:spPr>
      </p:pic>
      <p:pic>
        <p:nvPicPr>
          <p:cNvPr id="7" name="Рисунок 6" descr="s1200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714356"/>
            <a:ext cx="3929090" cy="262246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 descr="kkucqizlmzmuo9hxgmm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286124"/>
            <a:ext cx="3929090" cy="264320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 descr="1333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286124"/>
            <a:ext cx="3880522" cy="263425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 descr="inx960x6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785794"/>
            <a:ext cx="3857620" cy="250032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Рисунок 14" descr="1830389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58083" y="4929220"/>
            <a:ext cx="1785918" cy="121442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5" name="Рисунок 4" descr="транспорт_cr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71550"/>
            <a:ext cx="9144000" cy="5886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Виды  транспорта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Рисунок 3" descr="aeddc7efe97543a98084598ded4b01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27186835_5177462_01f4a279cd6f_1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643050"/>
            <a:ext cx="2995786" cy="4071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100" y="4071942"/>
            <a:ext cx="86626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Подарки</a:t>
            </a:r>
            <a:endParaRPr lang="ru-RU" sz="1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9" name="Рисунок 8" descr="fullsiz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500306"/>
            <a:ext cx="1176330" cy="1395645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7" name="Рисунок 6" descr="1829587366077088_3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jaguar-1366x768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282" y="4143380"/>
            <a:ext cx="4828346" cy="271462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4282" y="214290"/>
            <a:ext cx="4643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cap="none" spc="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Станция  </a:t>
            </a:r>
          </a:p>
          <a:p>
            <a:r>
              <a:rPr lang="ru-RU" sz="4000" b="1" cap="none" spc="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«Танцевальная»</a:t>
            </a:r>
            <a:endParaRPr lang="ru-RU" sz="40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Рисунок 12" descr="1386068618_ut4hxsoe8bia1rz.jpe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3371" y="3429001"/>
            <a:ext cx="2555777" cy="3429000"/>
          </a:xfrm>
          <a:prstGeom prst="rect">
            <a:avLst/>
          </a:prstGeom>
        </p:spPr>
      </p:pic>
      <p:pic>
        <p:nvPicPr>
          <p:cNvPr id="14" name="Рисунок 13" descr="fullsiz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5" y="5038571"/>
            <a:ext cx="1533520" cy="181943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Рисунок 3" descr="look.com.ua-15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67934" cy="6858000"/>
          </a:xfrm>
          <a:prstGeom prst="rect">
            <a:avLst/>
          </a:prstGeom>
        </p:spPr>
      </p:pic>
      <p:pic>
        <p:nvPicPr>
          <p:cNvPr id="5" name="Рисунок 4" descr="gallery_2_404_55581_c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214810" y="1214422"/>
            <a:ext cx="3848104" cy="1601190"/>
          </a:xfrm>
          <a:prstGeom prst="rect">
            <a:avLst/>
          </a:prstGeom>
        </p:spPr>
      </p:pic>
      <p:pic>
        <p:nvPicPr>
          <p:cNvPr id="6" name="Рисунок 5" descr="fullsiz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500166" y="1571612"/>
            <a:ext cx="1425010" cy="169069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Рисунок 3" descr="0(1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27186835_5177462_01f4a279cd6f_1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4511667"/>
            <a:ext cx="1726231" cy="23463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00166" y="5857892"/>
            <a:ext cx="6286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Подарки</a:t>
            </a:r>
            <a:endParaRPr lang="ru-RU" sz="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7" name="Рисунок 6" descr="fullsiz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5286388"/>
            <a:ext cx="1176330" cy="13956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78579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Станция  «</a:t>
            </a:r>
            <a:r>
              <a:rPr lang="ru-RU" sz="4000" b="1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Мультяшная</a:t>
            </a:r>
            <a:r>
              <a:rPr lang="ru-RU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sz="40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8" name="Рисунок 7" descr="fb74863e5c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127186835_5177462_01f4a279cd6f_1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500430" y="1500174"/>
            <a:ext cx="1778790" cy="24177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14810" y="2928934"/>
            <a:ext cx="6286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Подарки</a:t>
            </a:r>
            <a:endParaRPr lang="ru-RU" sz="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1" name="Рисунок 10" descr="fullsiz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643050"/>
            <a:ext cx="1176330" cy="1395645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11" name="Рисунок 10" descr="557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357554" y="2643182"/>
            <a:ext cx="1143008" cy="338554"/>
          </a:xfrm>
          <a:prstGeom prst="rect">
            <a:avLst/>
          </a:prstGeom>
          <a:solidFill>
            <a:srgbClr val="0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Поезд</a:t>
            </a:r>
            <a:endParaRPr lang="ru-RU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28860" y="642918"/>
            <a:ext cx="51746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Станция  «Вокальная»</a:t>
            </a:r>
            <a:endParaRPr lang="ru-RU" sz="40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Рисунок 13" descr="1386068618_ut4hxsoe8bia1rz.jpe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388" y="3286124"/>
            <a:ext cx="2555777" cy="3429000"/>
          </a:xfrm>
          <a:prstGeom prst="rect">
            <a:avLst/>
          </a:prstGeom>
        </p:spPr>
      </p:pic>
      <p:pic>
        <p:nvPicPr>
          <p:cNvPr id="15" name="Рисунок 14" descr="fullsiz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500694" y="4786322"/>
            <a:ext cx="1533520" cy="181943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Рисунок 3" descr="s1200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27186835_5177462_01f4a279cd6f_1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2153498"/>
            <a:ext cx="1928826" cy="26217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43240" y="3786190"/>
            <a:ext cx="6286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Подарки</a:t>
            </a:r>
            <a:endParaRPr lang="ru-RU" sz="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7" name="Рисунок 6" descr="fullsiz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4286256"/>
            <a:ext cx="1176330" cy="1395645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5" name="Рисунок 4" descr="Halipad_03-min-1024x6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43834" y="4143380"/>
            <a:ext cx="1150828" cy="369332"/>
          </a:xfrm>
          <a:prstGeom prst="rect">
            <a:avLst/>
          </a:prstGeom>
          <a:solidFill>
            <a:srgbClr val="00206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Кукобой»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4291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Станция  «Сказочная»</a:t>
            </a:r>
            <a:endParaRPr lang="ru-RU" sz="40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 descr="127186835_5177462_01f4a279cd6f_1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786190"/>
            <a:ext cx="2143140" cy="29130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57224" y="5572140"/>
            <a:ext cx="6286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Подарки</a:t>
            </a:r>
            <a:endParaRPr lang="ru-RU" sz="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" name="Рисунок 9" descr="fullsiz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643042" y="5214950"/>
            <a:ext cx="1236542" cy="1467083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kartinkijane.ru-79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Рисунок 3" descr="348f77a6be6fe6ee3e542c0f914t--kartiny-i-panno-zagrustila-baba-yaga_c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52" y="0"/>
            <a:ext cx="6858048" cy="6858000"/>
          </a:xfrm>
          <a:prstGeom prst="rect">
            <a:avLst/>
          </a:prstGeom>
        </p:spPr>
      </p:pic>
      <p:sp>
        <p:nvSpPr>
          <p:cNvPr id="28674" name="AutoShape 2" descr="https://look.com.ua/pic/201210/2560x1600/look.com.ua-528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AutoShape 4" descr="https://look.com.ua/pic/201210/2560x1600/look.com.ua-528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250591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0"/>
            <a:ext cx="4214842" cy="685800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5" name="Рисунок 4" descr="Кукобо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ca3d07c689ec8f1ce37135b83244e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133456"/>
            <a:ext cx="2500330" cy="2520643"/>
          </a:xfrm>
          <a:prstGeom prst="ellipse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87868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Кукобой – р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одина    Бабы  Яги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5" name="Рисунок 4" descr="81c35182dae9d1518dcae0fe48d4d9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428868"/>
            <a:ext cx="4714908" cy="4000507"/>
          </a:xfrm>
          <a:prstGeom prst="rect">
            <a:avLst/>
          </a:prstGeom>
          <a:ln w="3175">
            <a:solidFill>
              <a:srgbClr val="00B050"/>
            </a:solidFill>
          </a:ln>
        </p:spPr>
      </p:pic>
      <p:pic>
        <p:nvPicPr>
          <p:cNvPr id="6" name="Рисунок 5" descr="637406271_1_c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428604"/>
            <a:ext cx="3500431" cy="2786082"/>
          </a:xfrm>
          <a:prstGeom prst="rect">
            <a:avLst/>
          </a:prstGeom>
          <a:ln w="3175">
            <a:solidFill>
              <a:srgbClr val="00B050"/>
            </a:solidFill>
          </a:ln>
        </p:spPr>
      </p:pic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5214942" y="3268264"/>
            <a:ext cx="3500430" cy="3161108"/>
          </a:xfrm>
          <a:prstGeom prst="rect">
            <a:avLst/>
          </a:prstGeom>
          <a:ln w="3175">
            <a:solidFill>
              <a:srgbClr val="00B050"/>
            </a:solidFill>
          </a:ln>
        </p:spPr>
      </p:pic>
      <p:pic>
        <p:nvPicPr>
          <p:cNvPr id="10" name="Рисунок 9" descr="rodina-baby-yagi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428604"/>
            <a:ext cx="2786063" cy="1930692"/>
          </a:xfrm>
          <a:prstGeom prst="rect">
            <a:avLst/>
          </a:prstGeom>
          <a:ln w="3175">
            <a:solidFill>
              <a:srgbClr val="00B050"/>
            </a:solidFill>
          </a:ln>
        </p:spPr>
      </p:pic>
      <p:pic>
        <p:nvPicPr>
          <p:cNvPr id="8" name="Рисунок 7" descr="3150-2_sr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2428868"/>
            <a:ext cx="1500198" cy="1060687"/>
          </a:xfrm>
          <a:prstGeom prst="ellipse">
            <a:avLst/>
          </a:prstGeom>
          <a:ln w="3175">
            <a:solidFill>
              <a:srgbClr val="00B050"/>
            </a:solidFill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Рисунок 3" descr="3a824b53330ada9690d4d74eef12922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42852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 совсем  я  не  плохая!    </a:t>
            </a:r>
            <a:r>
              <a:rPr lang="ru-RU" sz="28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Посмотрите  на  меня!</a:t>
            </a:r>
            <a:endParaRPr lang="ru-RU" sz="2800" b="1" cap="none" spc="0" dirty="0">
              <a:ln w="3175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a199aba1bdcbbe17fb604622347c360_c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6634" y="571480"/>
            <a:ext cx="3880175" cy="5782085"/>
          </a:xfrm>
          <a:prstGeom prst="rect">
            <a:avLst/>
          </a:prstGeom>
        </p:spPr>
      </p:pic>
      <p:pic>
        <p:nvPicPr>
          <p:cNvPr id="9" name="Рисунок 8" descr="59760a4dbd0470d5458b4573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42984"/>
            <a:ext cx="4786314" cy="5429288"/>
          </a:xfrm>
          <a:prstGeom prst="rect">
            <a:avLst/>
          </a:prstGeom>
        </p:spPr>
      </p:pic>
      <p:pic>
        <p:nvPicPr>
          <p:cNvPr id="5" name="Рисунок 4" descr="800-1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2857496"/>
            <a:ext cx="2909207" cy="3859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071678"/>
            <a:ext cx="7772400" cy="1470025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3857628"/>
            <a:ext cx="6400800" cy="1752600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1429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 за  внимание!!!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fullsiz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3714752"/>
            <a:ext cx="2448615" cy="2905136"/>
          </a:xfrm>
          <a:prstGeom prst="rect">
            <a:avLst/>
          </a:prstGeom>
        </p:spPr>
      </p:pic>
      <p:pic>
        <p:nvPicPr>
          <p:cNvPr id="7" name="Рисунок 6" descr="256038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15206" y="2857496"/>
            <a:ext cx="1802673" cy="365269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Рисунок 3" descr="Grjaznaja izb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7" name="Рисунок 6" descr="598795_original_c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1a199aba1bdcbbe17fb604622347c3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357298"/>
            <a:ext cx="1581149" cy="158114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4282" y="5429264"/>
            <a:ext cx="1277081" cy="338554"/>
          </a:xfrm>
          <a:prstGeom prst="rect">
            <a:avLst/>
          </a:prstGeom>
          <a:solidFill>
            <a:srgbClr val="638A5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3175">
                  <a:solidFill>
                    <a:srgbClr val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</a:t>
            </a:r>
            <a:r>
              <a:rPr lang="ru-RU" sz="1600" b="1" cap="none" spc="0" dirty="0" smtClean="0">
                <a:ln w="3175">
                  <a:solidFill>
                    <a:srgbClr val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. Фурманов</a:t>
            </a:r>
            <a:endParaRPr lang="ru-RU" sz="1600" b="1" cap="none" spc="0" dirty="0">
              <a:ln w="3175">
                <a:solidFill>
                  <a:srgbClr val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43834" y="3071810"/>
            <a:ext cx="1236044" cy="338554"/>
          </a:xfrm>
          <a:prstGeom prst="rect">
            <a:avLst/>
          </a:prstGeom>
          <a:solidFill>
            <a:srgbClr val="638A5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3175">
                  <a:solidFill>
                    <a:srgbClr val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Лысая  гора</a:t>
            </a:r>
            <a:endParaRPr lang="ru-RU" sz="1600" b="1" cap="none" spc="0" dirty="0">
              <a:ln w="3175">
                <a:solidFill>
                  <a:srgbClr val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no-translate-detected_29190-13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785795"/>
            <a:ext cx="7715304" cy="52006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4643446"/>
            <a:ext cx="6400800" cy="1752600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7" name="Рисунок 6" descr="2592239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6072230"/>
          </a:xfrm>
          <a:prstGeom prst="rect">
            <a:avLst/>
          </a:prstGeom>
        </p:spPr>
      </p:pic>
      <p:pic>
        <p:nvPicPr>
          <p:cNvPr id="8" name="Рисунок 7" descr="30d165bf1d554d3ab1a11b6f598ea6ef.736x73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2963822"/>
            <a:ext cx="2500330" cy="2965508"/>
          </a:xfrm>
          <a:prstGeom prst="rect">
            <a:avLst/>
          </a:prstGeom>
        </p:spPr>
      </p:pic>
      <p:pic>
        <p:nvPicPr>
          <p:cNvPr id="9" name="Рисунок 8" descr="135807000c1353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5096" y="642918"/>
            <a:ext cx="2015249" cy="1857388"/>
          </a:xfrm>
          <a:prstGeom prst="rect">
            <a:avLst/>
          </a:prstGeom>
        </p:spPr>
      </p:pic>
      <p:pic>
        <p:nvPicPr>
          <p:cNvPr id="10" name="Рисунок 9" descr="no-translate-detected_29190-209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3636" y="3714752"/>
            <a:ext cx="1979776" cy="2232783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Рисунок 3" descr="Grjaznaja izb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Рисунок 3" descr="PNALMnov37469-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14719-873a2-58978039--ud13b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5" name="Рисунок 4" descr="fullsiz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2000240"/>
            <a:ext cx="2714644" cy="266700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Рисунок 3" descr="yaga2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149</Words>
  <Application>Microsoft Office PowerPoint</Application>
  <PresentationFormat>Экран (4:3)</PresentationFormat>
  <Paragraphs>75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  <vt:lpstr>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User</cp:lastModifiedBy>
  <cp:revision>59</cp:revision>
  <dcterms:created xsi:type="dcterms:W3CDTF">2012-07-05T15:52:32Z</dcterms:created>
  <dcterms:modified xsi:type="dcterms:W3CDTF">2020-01-11T09:31:20Z</dcterms:modified>
</cp:coreProperties>
</file>