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png" ContentType="image/pn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6.wmf" ContentType="image/x-wmf"/>
  <Override PartName="/ppt/media/image27.jpeg" ContentType="image/jpeg"/>
  <Override PartName="/ppt/media/image28.wmf" ContentType="image/x-wmf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6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39000" cy="4802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0" y="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9"/>
          <p:cNvSpPr/>
          <p:nvPr/>
        </p:nvSpPr>
        <p:spPr>
          <a:xfrm>
            <a:off x="4278240" y="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10"/>
          <p:cNvSpPr/>
          <p:nvPr/>
        </p:nvSpPr>
        <p:spPr>
          <a:xfrm>
            <a:off x="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1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2040" cy="52560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771FF40F-4A15-4D14-B6CF-442992FA4463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55280" y="5078520"/>
            <a:ext cx="6040440" cy="48038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DCB361E8-C31D-40D6-A200-DEC9559B7A07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A0103ADF-1C8F-4088-A856-2EC0090327C7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EE6A9928-6D5B-4E4A-A7A5-12C10EDF8EB4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278240" y="10156680"/>
            <a:ext cx="3278160" cy="53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marL="215640" indent="-212760" algn="r">
              <a:lnSpc>
                <a:spcPct val="95000"/>
              </a:lnSpc>
            </a:pPr>
            <a:fld id="{1FB1E09F-3507-4733-9D04-210E3ED838C5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D2B73544-A779-4E88-BAB2-CC63CCA649A7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F83035F0-FB14-4B91-90A0-D34C28B8577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755640" y="5078520"/>
            <a:ext cx="6045120" cy="48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FC9DAAE-3962-49D1-BA76-7179AB9725D9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79DC3E64-AB31-4480-9739-E56CB9A7FAB5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7C0806A-6A96-4035-9727-D426565EB6A6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B9FD0B5E-976F-45EB-885E-8C09BFDF8DF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9D3A0D05-0781-4CAA-B179-762CFE23506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32FCFCF4-5BDE-4596-B997-070ECA654E8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AC127077-2766-4DC7-99CD-1465A325C0B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2ED5AD24-28B6-4983-9A1D-79B93469745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2D35F34-1E50-464F-AFE1-1C5B6EB22B55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C6209DED-4219-4BBF-A762-89C9B2B3A4F4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F37217A6-9CC6-43A3-99D7-CEF475DF145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2F8EFAF-29C5-4AE0-9933-77511D821B4D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C03D5AC5-90C4-4729-8BA1-6DD5454D16CE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DDCF9F4A-7D2B-489D-9FCC-B467E79E7FDD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B4CF1CDD-05FD-4018-82B9-20A4300F013D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A3DC4C1F-E5CC-48C4-BF7C-D34281821965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E3AAD028-1C8D-4439-B181-09190AD71B35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DAA0BC6F-E752-40A7-A919-6328A1A57884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4BD88E73-E81D-4D89-AE46-64562EFE40E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23C796CA-A95E-43FE-8259-14D7656DF62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A597E61-FBE4-4586-87F1-561FDA3A69F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B7D55EB4-2E0A-4CE0-8F62-8034A4EBF84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D1CC16AC-FCA3-45E1-8657-2B140D232088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1354C585-6004-4517-BF1F-36722C479E07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D61CD5A-7FB2-405B-881F-3B8AFE394771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7DDED317-58B8-4EB6-9BFF-CE1AF61E85B6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03B80E2D-9131-4CA1-9C6E-208147A8F37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E3711462-D783-4D22-A13A-99C00CEEEDF0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7EB7DEF-828A-41D7-8544-39497123ED3A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9EAA4E89-82AA-49E0-9D7C-51B3AC2A2696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95EEAA4F-FEB5-4B47-8B5E-1CEC598B53FE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63129FE9-5160-4578-BDC6-521F11DCDA70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7BE2A5DE-A6A1-4A9D-BF66-928525E338FC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7B54E5CD-E7C2-4CAB-A3C0-28A4E15CB80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278240" y="10156680"/>
            <a:ext cx="327348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2D602503-DC3D-4537-811F-00A68BB721CA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278240" y="10156680"/>
            <a:ext cx="3276720" cy="53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B8662BA0-FC80-491B-9A6C-7B78841B580D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156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053960"/>
            <a:ext cx="906156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46200" y="405396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2920" y="405396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156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156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400" y="1768320"/>
            <a:ext cx="5483880" cy="4375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400" y="1768320"/>
            <a:ext cx="5483880" cy="4375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61560" cy="43754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156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188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88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61560" cy="5806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2920" y="405396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88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1880" cy="437544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6200" y="405396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280800"/>
            <a:ext cx="9061560" cy="1293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88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4053960"/>
            <a:ext cx="9061560" cy="2086920"/>
          </a:xfrm>
          <a:prstGeom prst="rect">
            <a:avLst/>
          </a:prstGeom>
        </p:spPr>
        <p:txBody>
          <a:bodyPr lIns="0" rIns="0" tIns="2844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61560" cy="1252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2920" y="1768320"/>
            <a:ext cx="9061560" cy="4375440"/>
          </a:xfrm>
          <a:prstGeom prst="rect">
            <a:avLst/>
          </a:prstGeom>
        </p:spPr>
        <p:txBody>
          <a:bodyPr lIns="0" rIns="0" tIns="28440" bIns="0"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2720" indent="-342720"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342720" indent="-342720">
              <a:buClr>
                <a:srgbClr val="000000"/>
              </a:buClr>
              <a:buFont typeface="Times New Roman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342720" indent="-342720">
              <a:buClr>
                <a:srgbClr val="000000"/>
              </a:buClr>
              <a:buFont typeface="Times New Roman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342720" indent="-342720"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342720" indent="-342720"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42720" indent="-342720">
              <a:buClr>
                <a:srgbClr val="000000"/>
              </a:buClr>
              <a:buFont typeface="Times New Roman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503280" y="6886440"/>
            <a:ext cx="2343240" cy="51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3448080" y="6886440"/>
            <a:ext cx="3190680" cy="51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38560" cy="51120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5000"/>
              </a:lnSpc>
            </a:pPr>
            <a:fld id="{EB43EF77-0EF6-4DC5-9B79-A3AC52C8EBB4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620640" y="466560"/>
            <a:ext cx="9028080" cy="677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032360" y="601560"/>
            <a:ext cx="158436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Химики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655640" y="1368360"/>
            <a:ext cx="6286680" cy="353376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755640" y="5256360"/>
            <a:ext cx="8583480" cy="179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Химический состав плода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Плоды фейхоа содержат воду (81,3%), сахара -(5-12%), пектиновые вещества (2,3%), соли йода (0,7-1,0 мг%), витамин С, эфирное масло.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284560" y="1181160"/>
            <a:ext cx="5643360" cy="49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360" rIns="99360" tIns="51480" bIns="51480"/>
          <a:p>
            <a:pPr algn="ctr">
              <a:lnSpc>
                <a:spcPct val="93000"/>
              </a:lnSpc>
            </a:pPr>
            <a:r>
              <a:rPr b="1" lang="ru-RU" sz="26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Опыт №1.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460160" y="5748480"/>
            <a:ext cx="4774320" cy="49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1480" bIns="51480"/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Вывод: фейхоа содержит воду.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1338120" y="2125800"/>
            <a:ext cx="3618000" cy="24858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5197320" y="2125800"/>
            <a:ext cx="3622680" cy="246528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1284120" y="4881600"/>
            <a:ext cx="4244040" cy="86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1480" bIns="51480"/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Разрежем фейхоа на части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 приложим салфетку.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5619600" y="5040360"/>
            <a:ext cx="3105720" cy="86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1480" bIns="51480"/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     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Она влажная.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794400" y="1023840"/>
            <a:ext cx="1731240" cy="86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1480" bIns="51480"/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Опыт №2.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496880" y="6064200"/>
            <a:ext cx="4692960" cy="49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360" rIns="99360" tIns="51480" bIns="51480"/>
          <a:p>
            <a:pPr>
              <a:lnSpc>
                <a:spcPct val="93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Вывод: фейхоа содержит йод.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023840" y="1731960"/>
            <a:ext cx="3622680" cy="25988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4883040" y="1811160"/>
            <a:ext cx="3984840" cy="254340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5540400" y="4724280"/>
            <a:ext cx="3428640" cy="88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1480" bIns="51480"/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Насыплем немного крахмала.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Цвет синий.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357200" y="4803840"/>
            <a:ext cx="3051000" cy="63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9360" rIns="99360" tIns="51480" bIns="51480"/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Разрежем фейхоа на части.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52360" y="5256360"/>
            <a:ext cx="7920360" cy="302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/>
          <a:p>
            <a:pPr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свойства фейхоа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Плоды фейхоа обладают общеукрепляющими, тонизирующими, атеросклеротическими свойствами. Они регулируют деятельность желудочно-кишечного тракта, нормализуют нарушенный обмен веществ.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887640" y="792000"/>
            <a:ext cx="345600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Врач-терапевт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584360" y="1295280"/>
            <a:ext cx="6408720" cy="360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952720" y="720720"/>
            <a:ext cx="4032360" cy="326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Врач-эндокринолог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2154240" y="1565280"/>
            <a:ext cx="4541760" cy="34020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685800" y="4751280"/>
            <a:ext cx="8747280" cy="164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Фейхоа содержит сахара, поэтому противопоказаны людям с страдающим ожирением, сахарным диабетом и тем, кто не переносит этот продукт.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Полезны при заболевании щитовидной железы.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029120" y="576360"/>
            <a:ext cx="2036880" cy="342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Врач- педиатр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160720" y="1380960"/>
            <a:ext cx="5040360" cy="329904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216000" y="4824360"/>
            <a:ext cx="9740880" cy="240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Тем, кто первый раз употребляет фейхоа, советуем проверить организм на      переносимость фрукта. С осторожностью давать детям. Много кушать вредно. Могут   быть беспокойство, «прыгающая» температура, сердцебиение. Нельзя сочетать продукт с коровьим молоком, так как может возникнуть расстройство желудка.  Следите, чтобы фрукт был свежим.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871640" y="503280"/>
            <a:ext cx="275436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</a:t>
            </a: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Кулинар 1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655640" y="1224000"/>
            <a:ext cx="4392720" cy="454824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1800360" y="5975280"/>
            <a:ext cx="150012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Заморозка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944720" y="792000"/>
            <a:ext cx="301932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Кулинар 2.     Живое варенье. Пюре.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584280" y="1300320"/>
            <a:ext cx="7912080" cy="527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590400" y="1116000"/>
            <a:ext cx="8771040" cy="493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251080" y="1595520"/>
            <a:ext cx="5619600" cy="438156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1511280" y="431640"/>
            <a:ext cx="335916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</a:t>
            </a: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Повар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03280" y="301680"/>
            <a:ext cx="9070920" cy="12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/>
          <a:p>
            <a:pPr algn="ctr"/>
            <a:r>
              <a:rPr b="1" lang="ru-RU" sz="44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ЗНАКОМЬТЕСЬ:ФЕЙХОА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503280" y="1768320"/>
            <a:ext cx="9070920" cy="438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079640" y="1440000"/>
            <a:ext cx="8064360" cy="535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825720" y="720720"/>
            <a:ext cx="164160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Косметолог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1584360" y="1295280"/>
            <a:ext cx="5397480" cy="359568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16000" y="5292720"/>
            <a:ext cx="9647280" cy="284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4440" bIns="45000"/>
          <a:p>
            <a:pPr>
              <a:lnSpc>
                <a:spcPct val="93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Беру 2 столовые ложки фейхоа, 1 чайную ложку оливкового масла, 1 чайную ложку меда. Все смешиваю и тонким слоем можно нанести на кожу. Выдержать не более 15 минут. Удалить маску сухой салфеткой, а ее остатки смыть теплой водой.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863640" y="250920"/>
            <a:ext cx="7883640" cy="523548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009440" y="6383160"/>
            <a:ext cx="3546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515960" y="5724360"/>
            <a:ext cx="974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Фейхоа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1008000" y="5899320"/>
            <a:ext cx="7561440" cy="62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Фейхоа употребляем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Иммунитет свой повышаем.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1582560" y="5745240"/>
            <a:ext cx="8641080" cy="100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720720" y="71280"/>
            <a:ext cx="8143920" cy="540864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224000" y="5780160"/>
            <a:ext cx="183960" cy="349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232000" y="5688000"/>
            <a:ext cx="7850160" cy="136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792000" y="216000"/>
            <a:ext cx="7635960" cy="573228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936720" y="6191280"/>
            <a:ext cx="7488000" cy="72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Фейхоа — это кустарник или дерево семейства миртовых высотой 2-3 м.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2087640" y="255600"/>
            <a:ext cx="4967280" cy="608184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720720" y="6480000"/>
            <a:ext cx="8783640" cy="81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Ветви серо-желтые.  Листья вечнозелёные. Сверху — тёмно-зеленые, снизу беловатые.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60360" y="84240"/>
            <a:ext cx="8712360" cy="654048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576360" y="6840360"/>
            <a:ext cx="9359640" cy="72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Цветки правильные, большие, по 1-5 в пазухах листья.  Цветёт в июне-июле.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792000" y="360360"/>
            <a:ext cx="7991640" cy="532296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87280" y="5400720"/>
            <a:ext cx="9580680" cy="14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Плоды созревают с октября. Плод — зеленая ягода.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-54000" y="5832360"/>
            <a:ext cx="10228320" cy="158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Длина ягоды 5 см, но есть плоды в зависимости от сорта , которые весят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20-120 граммов. Они напоминают сладковатый вкус земляники, а     кислинку и терпкость киви.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1963800" y="360360"/>
            <a:ext cx="5379840" cy="538020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-54000" y="5904000"/>
            <a:ext cx="10228320" cy="10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1487520" y="5904000"/>
            <a:ext cx="7146720" cy="132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Дают весьма богатый урожай. Созревание происходит поздней осенью примерно к концу октября или началу ноября</a:t>
            </a:r>
            <a:r>
              <a:rPr b="1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1440000" y="865080"/>
            <a:ext cx="6694200" cy="446256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3600360" y="301680"/>
            <a:ext cx="1440000" cy="40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Садовод 1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03280" y="5543640"/>
            <a:ext cx="9215280" cy="222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9040" bIns="45000"/>
          <a:p>
            <a:pPr>
              <a:lnSpc>
                <a:spcPct val="95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1890 году из Бразилии был привезен самый первый сорт фейхоа </a:t>
            </a:r>
            <a:r>
              <a:rPr b="1" lang="ru-RU" sz="2200" spc="-1" strike="noStrike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известным французским ботаником Эдуардом Андре. Сорт назвали Андре. Плоды, которые продаются в нашей стране, — чаще всего с Кавказа и Закавказья: Никитский, Крымский, Светлый, Первенец.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1539720" y="1200240"/>
            <a:ext cx="6215040" cy="349236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1008000" y="4824360"/>
            <a:ext cx="8352000" cy="226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600" bIns="45000"/>
          <a:p>
            <a:pPr>
              <a:lnSpc>
                <a:spcPct val="95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Фейхоа любит свет, не боится прямых солнечных лучей. Если выращивать в комнате, то температура должна быть не ниже + 12 градусов. Если температура опустится до 0 градусов, может сбросить частично листья.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5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Летом растение полезно вынести на свежий воздух, но место должно быть защищено от ветра.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611440" y="422280"/>
            <a:ext cx="4286160" cy="68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3000"/>
              </a:lnSpc>
            </a:pPr>
            <a:r>
              <a:rPr b="1" lang="ru-RU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</a:t>
            </a:r>
            <a:r>
              <a:rPr b="1" lang="ru-RU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Садовод 2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Application>LibreOffice/5.2.2.2$Windows_x86 LibreOffice_project/8f96e87c890bf8fa77463cd4b640a2312823f3ad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2019-11-10T17:45:45Z</dcterms:created>
  <dc:creator/>
  <dc:description/>
  <dc:language>ru-RU</dc:language>
  <cp:lastModifiedBy/>
  <dcterms:modified xsi:type="dcterms:W3CDTF">2020-01-28T15:07:49Z</dcterms:modified>
  <cp:revision>26</cp:revision>
  <dc:subject/>
  <dc:title>ЗНАКОМЬТЕСЬ:ФЕЙХОА</dc:title>
</cp:coreProperties>
</file>