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3" r:id="rId3"/>
    <p:sldId id="284" r:id="rId4"/>
    <p:sldId id="266" r:id="rId5"/>
    <p:sldId id="267" r:id="rId6"/>
    <p:sldId id="272" r:id="rId7"/>
    <p:sldId id="268" r:id="rId8"/>
    <p:sldId id="270" r:id="rId9"/>
    <p:sldId id="257" r:id="rId10"/>
    <p:sldId id="259" r:id="rId11"/>
    <p:sldId id="280" r:id="rId12"/>
    <p:sldId id="269" r:id="rId13"/>
    <p:sldId id="260" r:id="rId14"/>
    <p:sldId id="263" r:id="rId15"/>
    <p:sldId id="264" r:id="rId16"/>
    <p:sldId id="265" r:id="rId17"/>
    <p:sldId id="262" r:id="rId18"/>
    <p:sldId id="258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7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0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4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86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17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01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74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5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17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1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30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54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3522B-09B9-4A07-9B75-F79136C4CA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6D878-2DB7-4755-A045-2A4D6209E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46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436971"/>
            <a:ext cx="808590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Творческий характер педагогической деятельности                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«С душой и любовью к своей профессии».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4198301"/>
            <a:ext cx="8608423" cy="15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42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87"/>
            <a:ext cx="9144000" cy="608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2"/>
            <a:ext cx="9144000" cy="61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7"/>
            <a:ext cx="9144000" cy="610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754"/>
            <a:ext cx="9144000" cy="610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403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25" y="0"/>
            <a:ext cx="4564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9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741"/>
            <a:ext cx="9144000" cy="610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691" y="599399"/>
            <a:ext cx="8882743" cy="529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 физкультуры -  это маленькая жизнь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 один урок не может сравниться с уроком физического воспитания. Урок, где сочетаются физические возможности организма ребёнка с одной стороны и мышлением, расчётом, смелостью и страхом, трудолюбием, это другая сторона.  Именно на этих уроках присутствуют и дисциплина, и свобода, и физическая нагрузка, и лёгкость движений.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На уроке неоднократно приходится физически преодолевать себя, поставить задачу и выдать результат. Урок разнообразных  упражнений, движений, кувырков и прыжков, стоек и висов, бега и ходьбы, игры и полосы препятствий, построение и перестроение. Эмоции высокого накала - если получилось выполнить с первого раза – всё это похоже на фейерверк, фонтан эмоций, и совсем другие эмоции у ребёнка, если он долго упорно шёл к победе, радость со слезами на глазах.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играх удача, везение одной команды смешивается с разочарованием другой, а в этом и есть интересные моменты противостояния. В играх необходимо выбрать команду, с которой интересно состязаться, а главное, что ребёнок понимает, кого вызывает себе в «противники». Ребёнок думает, что выбрал лучших игроков в свою команду, а господин случай выставляет столько препятствий, будто целая шахматная партия разыгрывается.  Мы подбадриваем друг друга, терпим и переламываем ход игры.  У детей за мгновения пробегают целые комбинации, на весах амбиции каждого ребёнка, и плюс здоровый азарт. 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45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4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37" y="0"/>
            <a:ext cx="4563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564" y="899446"/>
            <a:ext cx="8869679" cy="565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знают, что на дистанции 60 – 100 метров господствуют секунды, а терпеть скорость десяти секунд, это одно чувство, и совсем другое состояние - терпеть длинную изнурительную дистанцию, бег на 2 - 3 км. Это ещё умение дышать, терпеть отставание или радоваться обгоняя. Это всегда борьба тела, головы и духа: можно надеяться, что смогу, а можно и приказывать –  надо сделать.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Выполнить кувырок - это мгновение спирали вперёд, и совсем другое измерение плоскости при выполнении колеса.  А вот опорные прыжки требуют смелости, происходит совмещение удовольствия и страха перед препятствием, здесь помогает хорошая координация движения.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Лыжная подготовка - это зимняя сказка. Первые классы, маленькие шустрые ребятишки падают, поднимаются, бегут, торопятся, а на горках как горошинки рассыпаются, без улыбки невозможно смотреть. Постарше ребята на равнине группами работают, силами меряются, кто быстрее, а на горках царит азарт, кто сложнее горку выберет, да, съехав, не упадёт.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раз, выходя на свой урок, испытываю новую волнительную радость общения с каждым классом, каждым ребенком, в любом виде соревновательной, игровой, учебной деятельности. Это моя жизнь, моё счастье творчества и успехов в результатах подопечных птенчиков учеников. 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6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16"/>
            <a:ext cx="9144000" cy="61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019"/>
            <a:ext cx="9144000" cy="60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900"/>
            <a:ext cx="9144000" cy="60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66"/>
            <a:ext cx="9144000" cy="608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479</Words>
  <Application>Microsoft Office PowerPoint</Application>
  <PresentationFormat>Экран (4:3)</PresentationFormat>
  <Paragraphs>12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Власенко Г.А.</dc:creator>
  <cp:lastModifiedBy>Власенко Г.А.</cp:lastModifiedBy>
  <cp:revision>13</cp:revision>
  <dcterms:created xsi:type="dcterms:W3CDTF">2020-01-27T17:06:58Z</dcterms:created>
  <dcterms:modified xsi:type="dcterms:W3CDTF">2020-02-09T13:53:47Z</dcterms:modified>
</cp:coreProperties>
</file>