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  <p:sldId id="265" r:id="rId11"/>
    <p:sldId id="266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67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07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79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9563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03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3812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020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690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69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9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14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6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83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38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25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28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695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54DCB-A02C-419C-A4B3-F72511DD257B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B5D966E-0F46-4845-B557-DD24690DB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71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1014984" y="4031107"/>
            <a:ext cx="8235950" cy="25273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  <a:t>«Вы не любите историю? </a:t>
            </a:r>
          </a:p>
          <a:p>
            <a:pPr marL="0" indent="0" algn="ctr">
              <a:buNone/>
            </a:pPr>
            <a:endParaRPr lang="ru-RU" sz="800" b="1" dirty="0" smtClean="0">
              <a:solidFill>
                <a:schemeClr val="accent1">
                  <a:lumMod val="75000"/>
                </a:schemeClr>
              </a:solidFill>
              <a:cs typeface="Aharoni" panose="02010803020104030203" pitchFamily="2" charset="-79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  <a:t>Тогда вы можете «попасть в историю»! –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  <a:t>у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  <a:t>тверждают писатели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  <a:t>Андрей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  <a:t>Жвалевский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  <a:t> и Евгения Пастернак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1026" name="Picture 2" descr="http://topreferat.znate.ru/pars_docs/refs/44/43959/43959-39_3.pn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2" b="18942"/>
          <a:stretch>
            <a:fillRect/>
          </a:stretch>
        </p:blipFill>
        <p:spPr bwMode="auto">
          <a:xfrm>
            <a:off x="3692525" y="134938"/>
            <a:ext cx="8499475" cy="36750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famyli.booknik.ru/upload/iblock/31d/31d9b02c936a83a4cba3ecb9c988454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782" y="4319587"/>
            <a:ext cx="2095500" cy="20955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963b5052084b5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Picture 2" descr="http://img.yakaboo.ua/media/catalog/product/4/3/430325_293135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8" y="134523"/>
            <a:ext cx="2302122" cy="36876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21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1"/>
    </mc:Choice>
    <mc:Fallback xmlns="">
      <p:transition spd="slow" advTm="1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  <p:extLst mod="1">
    <p:ext uri="{E180D4A7-C9FB-4DFB-919C-405C955672EB}">
      <p14:showEvtLst xmlns:p14="http://schemas.microsoft.com/office/powerpoint/2010/main">
        <p14:playEvt time="6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3416" y="243840"/>
            <a:ext cx="6806183" cy="196709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Убеждаются, что при Иване Даниловиче Калите строится и укрепляется каменная Москва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http://journalpp.ru/wp-content/uploads/%D0%A1%D1%8B%D0%BD-%D0%94%D0%B0%D0%BD%D0%B8%D0%B8%D0%BB%D0%B0-%D0%98%D0%B2%D0%B0%D0%BD-%D0%9A%D0%B0%D0%BB%D0%B8%D1%82%D0%B0-%D0%BF%D1%80%D0%B5%D0%B2%D1%80%D0%B0%D1%82%D0%B8%D0%BB-%D0%9C%D0%BE%D1%81%D0%BA%D0%BE%D0%B2%D1%81%D0%BA%D0%BE%D0%B5-%D0%BA%D0%BD%D1%8F%D0%B6%D0%B5%D1%81%D1%82%D0%B2%D0%BE-%D0%B2-%D0%BE%D0%B4%D0%BD%D0%BE-%D0%B8%D0%B7-%D1%81%D0%B0%D0%BC%D1%8B%D1%85-%D0%BC%D0%BE%D0%B3%D1%83%D1%89%D0%B5%D1%81%D1%82%D0%B2%D0%B5%D0%BD%D0%BD%D1%8B%D1%85-%D0%BD%D0%B0-%D0%A0%D1%83%D1%81%D0%B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53" y="134112"/>
            <a:ext cx="3184063" cy="3778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xn--h1aagokeh.xn--p1ai/wp-content/uploads/2015/07/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12" y="2210937"/>
            <a:ext cx="5548753" cy="38969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fullref.ru/files/24/dcf6769b623281e6525b8d2c7c376fcb.html_files/3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71206"/>
            <a:ext cx="4433801" cy="31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45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0"/>
    </mc:Choice>
    <mc:Fallback xmlns="">
      <p:transition spd="slow" advTm="11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799" y="121920"/>
            <a:ext cx="7618413" cy="16196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Любуются на белокаменный Кремль, возведенный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при Дмитрии Донском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http://www.istmira.com/uploads/post/12/81-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12" y="1005839"/>
            <a:ext cx="2897809" cy="3778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ages.forwallpaper.com/files/images/d/d61d/d61d61be/292108/the-heyday-of-the-kremlin-all-saints-bridge-and-the-kremlin-in-the-late-xvii-century-charco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55" y="1741596"/>
            <a:ext cx="7616828" cy="48657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3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5"/>
    </mc:Choice>
    <mc:Fallback xmlns="">
      <p:transition spd="slow" advTm="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568" y="352531"/>
            <a:ext cx="10652759" cy="1643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Миша становится переводчиком </a:t>
            </a:r>
            <a:b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у литовского князя </a:t>
            </a:r>
            <a:r>
              <a:rPr lang="ru-RU" sz="3100" b="1" dirty="0" err="1" smtClean="0">
                <a:solidFill>
                  <a:schemeClr val="accent1">
                    <a:lumMod val="75000"/>
                  </a:schemeClr>
                </a:solidFill>
              </a:rPr>
              <a:t>Остея</a:t>
            </a: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b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а Маша учится готовить и прясть, сидя в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светлице.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http://1.bp.blogspot.com/-XHCX_7bp6e8/UDoaOXgL2hI/AAAAAAAACcQ/OaYa5VmsXNc/s1600/Tohtamih_moskva_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76" y="4113363"/>
            <a:ext cx="4116956" cy="27446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opauthor.ru/uploads/2014-03/original/5d7588f6d944cb85289552d42d04d33d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6" y="2268018"/>
            <a:ext cx="3557677" cy="37948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eleport2001.ru/files/teleport/styles/article_page/public/images/2014/10/22/svetlica.jpg?itok=S-8kEvU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486" y="2268018"/>
            <a:ext cx="3607809" cy="24563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knifehelp.net/media/img/Russian%20knife/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04" y="2326238"/>
            <a:ext cx="2857500" cy="14573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9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2"/>
    </mc:Choice>
    <mc:Fallback xmlns="">
      <p:transition spd="slow" advTm="11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1590" y="322358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Маша помогает горожанкам держать оборону от татар (Бабий городок).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http://allart.biz/up/photos/album/B-C/Alexey_Bogolyubov/bogolyubov_alexey_70_view_of_moscow_from_the_town_of_bab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855" y="1840992"/>
            <a:ext cx="7327159" cy="47908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0"/>
    </mc:Choice>
    <mc:Fallback xmlns="">
      <p:transition spd="slow" advTm="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520" y="0"/>
            <a:ext cx="10377295" cy="1905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Ребята всегда оказываются на Соборной площади, ориентируясь по колокольне Ивана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Листвичника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(Великого)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http://www.istmira.com/upl1/tmp86D_files/tmp86D-24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5" y="1905000"/>
            <a:ext cx="2929512" cy="3778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lovno.com.ua/photos/hudojestvennaya_entsiklopediya/moskv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98" y="2928595"/>
            <a:ext cx="2833688" cy="3778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fotki.yandex.ru/get/5821/19735401.29/0_5a4a4_78469e67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51" y="4436074"/>
            <a:ext cx="3032749" cy="22707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mirxenia.com/wp-content/uploads/2015/08/%D0%A1%D0%BE%D0%B1%D0%BE%D1%80%D0%BD%D0%B0%D1%8F-%D0%BF%D0%BB%D0%BE%D1%89%D0%B0%D0%B4%D1%8C-%D0%9A%D1%80%D0%B5%D0%BC%D0%BB%D1%8F.-%D0%A1-%D1%80%D0%B8%D1%81%D1%83%D0%BD%D0%BA%D0%B0-XVI-%D0%B2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650" y="1905000"/>
            <a:ext cx="2872472" cy="24128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0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5"/>
    </mc:Choice>
    <mc:Fallback xmlns="">
      <p:transition spd="slow" advTm="12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881" y="137160"/>
            <a:ext cx="10087292" cy="19050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аботают в колокольных дел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мастерской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Чохова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100" name="Picture 4" descr="http://www.nsad.ru/pic/ris-tech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52" y="1348407"/>
            <a:ext cx="4047808" cy="32544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tertiasp.ru/shop/M-037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865" y="1417320"/>
            <a:ext cx="4567061" cy="31855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bolshoyforum.com/wiki/images/4/43/%D0%A6%D0%B0%D1%80%D1%8C-%D0%BA%D0%BE%D0%BB%D0%BE%D0%BA%D0%BE%D0%BB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44" y="2975626"/>
            <a:ext cx="2830036" cy="38038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2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2"/>
    </mc:Choice>
    <mc:Fallback xmlns="">
      <p:transition spd="slow" advTm="10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768" y="803373"/>
            <a:ext cx="8290560" cy="171437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Маша и Миша участвуют в инсценировке венчания в церкви Софии Премудрости Божией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на Лубянке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http://kurumsalbozdurma.com/data/55a1fded5299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39" y="243906"/>
            <a:ext cx="3667563" cy="28333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.mtdata.ru/r1024x640/u20/photoF3DC/20250799351-0/original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8" y="3320715"/>
            <a:ext cx="2795904" cy="20105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to-world-travel.ru/img/%D1%86%D0%B5%D1%80%D0%BA%D0%BE%D0%B2%D1%8C/1586/1586.379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4" y="3320715"/>
            <a:ext cx="4332288" cy="32492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content.foto.mail.ru/mail/afoninandrey/636/i-8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1" y="3320715"/>
            <a:ext cx="2725494" cy="32575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5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8"/>
    </mc:Choice>
    <mc:Fallback xmlns="">
      <p:transition spd="slow" advTm="15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5074" y="310094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Герои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аже расстаются…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Маша остается в 19 веке…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http://ic.pics.livejournal.com/mararusheva/44176917/28099/28099_90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76" y="1905000"/>
            <a:ext cx="4330138" cy="29444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ontent.foto.mail.ru/mail/afoninandrey/636/i-8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18" y="1905000"/>
            <a:ext cx="5321373" cy="29444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smoladmin.ru/smol_bal/smi/images/smi_clip_image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075" y="3813923"/>
            <a:ext cx="2314005" cy="2855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59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7"/>
    </mc:Choice>
    <mc:Fallback xmlns="">
      <p:transition spd="slow" advTm="11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0097" y="294926"/>
            <a:ext cx="10011092" cy="21255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 Миша перемещается в 20 век в 1934 год…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Туда, где часы останавливаются навсегда, потому что сносят Сухареву башню…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Туда, где колокола больше не звонят…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2" name="Picture 4" descr="http://img-fotki.yandex.ru/get/4525/10208042.66/0_6263b_659cf5a8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282" y="3664285"/>
            <a:ext cx="3415783" cy="23056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img-fotki.yandex.ru/get/4714/10208042.66/0_62639_d7dbb2ad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335" y="3968595"/>
            <a:ext cx="4203065" cy="27530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novostroy.su/regions/u/userfiles/su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36" y="2749656"/>
            <a:ext cx="3551176" cy="27815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919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3"/>
    </mc:Choice>
    <mc:Fallback xmlns="">
      <p:transition spd="slow" advTm="12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9117" y="243840"/>
            <a:ext cx="10385496" cy="308621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«-…Вот же настоящие уроки истории!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Нам показывают время,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чтоб мы извлекли из него уроки, понимаешь?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Чтоб мы учились на чужих ошибках!»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Но любовь побеждает!..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Любовь к друг другу и истории)))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http://www.meteovesti.ru/pictures/63540318447_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3602860"/>
            <a:ext cx="4602481" cy="30665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nspirationalstorytellers.com/wp-content/uploads/2013/06/invisible-strand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981" y="3663975"/>
            <a:ext cx="4850631" cy="30054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19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4"/>
    </mc:Choice>
    <mc:Fallback xmlns="">
      <p:transition spd="slow" advTm="1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67494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Достаточно пойти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на экскурсию в Кремль…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http://timerhan.com/d/281018/d/2924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211" y="1782169"/>
            <a:ext cx="9325114" cy="49423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mg.labirint.ru/images/comments_pic/1148/05labgi0l13224523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0007">
            <a:off x="490855" y="640080"/>
            <a:ext cx="2654116" cy="206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38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0"/>
    </mc:Choice>
    <mc:Fallback xmlns="">
      <p:transition spd="slow" advTm="10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243840"/>
            <a:ext cx="10012681" cy="408432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Буктрейлер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создан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учителем русского языка и литературы ГБОУ Школы № 2107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Бельновой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О.А.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Иллюстрации и музыкальное сопровождение взяты из ресурсов интернета.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http://i1132.photobucket.com/albums/m577/lapadom/11221dfff5d3b649a18c988e0e1531a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40" y="3237673"/>
            <a:ext cx="2084705" cy="27796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68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4"/>
    </mc:Choice>
    <mc:Fallback xmlns="">
      <p:transition spd="slow" advTm="14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 услышать колокольный звон…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http://to-world-travel.ru/img/2015/042217/25294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86" y="2720952"/>
            <a:ext cx="4143250" cy="3778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voxxter.ru/common/img/exposition/207/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02" y="1759402"/>
            <a:ext cx="6172200" cy="34290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estival.1september.ru/articles/593928/presentation/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89" y="296564"/>
            <a:ext cx="2795789" cy="20968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7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9"/>
    </mc:Choice>
    <mc:Fallback xmlns="">
      <p:transition spd="slow" advTm="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9721" y="624110"/>
            <a:ext cx="993489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Главное, чтобы рядом был друг или подруга… Такие как Миша и Маша – герои книги «МОСКВЕСТ»!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http://foto.ve4erinki.net/wp-content/uploads/%D0%A4%D0%BE%D1%82%D0%BE-%D0%BF%D0%BE%D1%80%D1%82%D1%84%D0%BE%D0%BB%D0%B8%D0%BE-%D0%B4%D0%BB%D1%8F-%D0%B4%D0%B5%D0%B2%D0%BE%D1%87%D0%B5%D0%BA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91" y="2249898"/>
            <a:ext cx="4543643" cy="2555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olinfordactor.com/wp-content/uploads/new-colin-pic-colin-ford-24932824-1024-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07" y="2249898"/>
            <a:ext cx="3833700" cy="2555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592925" y="4256932"/>
            <a:ext cx="6942562" cy="2407919"/>
            <a:chOff x="2592925" y="4256932"/>
            <a:chExt cx="6942562" cy="2407919"/>
          </a:xfrm>
        </p:grpSpPr>
        <p:pic>
          <p:nvPicPr>
            <p:cNvPr id="1026" name="Picture 2" descr="http://strdetlib.ru/DownloadUser/imeg/blok/Moskves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9754" y="4256932"/>
              <a:ext cx="1577691" cy="23724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dealerclub.ru/clubmembers/products/45/35484364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925" y="4953500"/>
              <a:ext cx="2505913" cy="16706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://knigi.tomsk.ru/covers/000/740/677/original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8361" y="4912757"/>
              <a:ext cx="2257126" cy="175209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6344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0"/>
    </mc:Choice>
    <mc:Fallback xmlns="">
      <p:transition spd="slow" advTm="1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8359" y="0"/>
            <a:ext cx="9386253" cy="2804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Вам будет интересно!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Это произведение – и роман, и повесть о двух подростках, и сказка, и приключения, и фантастика о перемещении во времени, и даже история любви…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http://cdn.promodj.com/afs/892bf14a5aa6177dde6d4e1731be91e111:resize:2000x2000:same:e57f4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1" y="2682239"/>
            <a:ext cx="6003419" cy="37521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roadplanet.ru/img/reports/445/img/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2682240"/>
            <a:ext cx="5621972" cy="37521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23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"/>
    </mc:Choice>
    <mc:Fallback xmlns="">
      <p:transition spd="slow" advTm="1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881" y="304800"/>
            <a:ext cx="10178732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Путешествие во времени и пространстве начинается в Александровском саду, а потом ребята оказываются в далеком прошлом…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http://turizmdom.ru/wp-content/uploads/2015/05/Moscow-Aleksandrovskiy-Garden-classi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33" y="2255520"/>
            <a:ext cx="5430887" cy="36205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olfwarz.ibord.ru/uploads/000c/ed/a7/56-1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68" y="2255520"/>
            <a:ext cx="5389206" cy="35953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9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5"/>
    </mc:Choice>
    <mc:Fallback xmlns="">
      <p:transition spd="slow" advTm="9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1383" y="142845"/>
            <a:ext cx="6265157" cy="29820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Необычные герои не оставят вас равнодушными: Городовой, знахарка Прасковья…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Мишу и Машу «занесло на тысячу лет назад».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http://from-ua.com/upload/1bb70e02d68c85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38" y="0"/>
            <a:ext cx="1472045" cy="3778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amovarchiki.ru/published/publicdata/K73SPBRUSAMOVARY/attachments/SC/products_pictures/IMG_7493%20%D0%B8_en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38" y="3987738"/>
            <a:ext cx="2746342" cy="27463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ostrov.ucoz.net/_fr/5/15612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951" y="3124920"/>
            <a:ext cx="4130795" cy="36091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lubeznaya.ru/upload/content/552664a83e6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017" y="4431444"/>
            <a:ext cx="3075305" cy="23026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013.radikal.ru/0909/fa/d2d66e073ba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40" y="142845"/>
            <a:ext cx="3557304" cy="32182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0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9"/>
    </mc:Choice>
    <mc:Fallback xmlns="">
      <p:transition spd="slow" advTm="13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107" y="2373813"/>
            <a:ext cx="10563131" cy="184404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Как вернуться?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Придется вспоминать уроки истории!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http://nemaloknig.info/picimg/157/1573/15733/157333/i_00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549" y="126399"/>
            <a:ext cx="3967531" cy="27953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profilib.com/reader/09/36/b113609/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51" y="145127"/>
            <a:ext cx="4004945" cy="267926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itres.ru/static/bookimages/10/48/45/10484596.bin.dir/h/_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41" y="3572650"/>
            <a:ext cx="3582670" cy="2874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rofilib.com/reader/09/36/b113609/0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760" y="3618370"/>
            <a:ext cx="3348911" cy="28478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74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0"/>
    </mc:Choice>
    <mc:Fallback xmlns="">
      <p:transition spd="slow" advTm="1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2584" y="530587"/>
            <a:ext cx="7299686" cy="2728690"/>
          </a:xfrm>
        </p:spPr>
        <p:txBody>
          <a:bodyPr>
            <a:normAutofit fontScale="90000"/>
          </a:bodyPr>
          <a:lstStyle/>
          <a:p>
            <a:r>
              <a:rPr lang="ru-RU" sz="2900" b="1" dirty="0" smtClean="0">
                <a:solidFill>
                  <a:schemeClr val="accent1">
                    <a:lumMod val="75000"/>
                  </a:schemeClr>
                </a:solidFill>
              </a:rPr>
              <a:t>Вспоминают ребята </a:t>
            </a: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Юрия Долгорукого</a:t>
            </a:r>
            <a:r>
              <a:rPr lang="ru-RU" sz="29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900" b="1" dirty="0" smtClean="0">
                <a:solidFill>
                  <a:schemeClr val="accent1">
                    <a:lumMod val="75000"/>
                  </a:schemeClr>
                </a:solidFill>
              </a:rPr>
              <a:t>узнают, что в летописи Москва упоминается в </a:t>
            </a: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1147 году</a:t>
            </a:r>
            <a:r>
              <a:rPr lang="ru-RU" sz="29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br>
              <a:rPr lang="ru-RU" sz="29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900" b="1" dirty="0" smtClean="0">
                <a:solidFill>
                  <a:schemeClr val="accent1">
                    <a:lumMod val="75000"/>
                  </a:schemeClr>
                </a:solidFill>
              </a:rPr>
              <a:t>видят, что  </a:t>
            </a:r>
            <a:r>
              <a:rPr lang="ru-RU" sz="3100" b="1" dirty="0">
                <a:solidFill>
                  <a:schemeClr val="accent1">
                    <a:lumMod val="75000"/>
                  </a:schemeClr>
                </a:solidFill>
              </a:rPr>
              <a:t>М</a:t>
            </a: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осква сгорела </a:t>
            </a:r>
            <a:r>
              <a:rPr lang="ru-RU" sz="2900" b="1" dirty="0" smtClean="0">
                <a:solidFill>
                  <a:schemeClr val="accent1">
                    <a:lumMod val="75000"/>
                  </a:schemeClr>
                </a:solidFill>
              </a:rPr>
              <a:t>после нашествия Батыя в </a:t>
            </a: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1237</a:t>
            </a:r>
            <a:r>
              <a:rPr lang="ru-RU" sz="2900" b="1" dirty="0" smtClean="0">
                <a:solidFill>
                  <a:schemeClr val="accent1">
                    <a:lumMod val="75000"/>
                  </a:schemeClr>
                </a:solidFill>
              </a:rPr>
              <a:t> году…</a:t>
            </a:r>
            <a:endParaRPr lang="ru-RU" sz="2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http://thelib.ru/books/00/14/75/00147541/_17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136" y="3819208"/>
            <a:ext cx="3749040" cy="2736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ullref.ru/files/38/42243f1f8c2fde6d1e53a0c90f723a60.html_files/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28" y="179302"/>
            <a:ext cx="4328160" cy="343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ichael-mints.ru/wp-content/uploads/2012/01/moscow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8" y="3994534"/>
            <a:ext cx="3529804" cy="23861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stihi.ru/pics/2013/07/20/57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160" y="3882525"/>
            <a:ext cx="4095920" cy="24981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70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0"/>
    </mc:Choice>
    <mc:Fallback xmlns="">
      <p:transition spd="slow" advTm="17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|1.5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1|1.6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1.5|1.3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7|1|1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1.4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3|2|1.9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8|1.2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9|1.5|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3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2|3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.6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1.1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8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4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5|1.1|1.4|1.6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|1.3|1.6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8|2.4|1.9|2.1"/>
</p:tagLst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470</TotalTime>
  <Words>189</Words>
  <Application>Microsoft Office PowerPoint</Application>
  <PresentationFormat>Произвольный</PresentationFormat>
  <Paragraphs>24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Легкий дым</vt:lpstr>
      <vt:lpstr>Презентация PowerPoint</vt:lpstr>
      <vt:lpstr>Достаточно пойти  на экскурсию в Кремль…</vt:lpstr>
      <vt:lpstr>И услышать колокольный звон…</vt:lpstr>
      <vt:lpstr>Главное, чтобы рядом был друг или подруга… Такие как Миша и Маша – герои книги «МОСКВЕСТ»!</vt:lpstr>
      <vt:lpstr>Вам будет интересно!  Это произведение – и роман, и повесть о двух подростках, и сказка, и приключения, и фантастика о перемещении во времени, и даже история любви…</vt:lpstr>
      <vt:lpstr>Путешествие во времени и пространстве начинается в Александровском саду, а потом ребята оказываются в далеком прошлом…</vt:lpstr>
      <vt:lpstr>Необычные герои не оставят вас равнодушными: Городовой, знахарка Прасковья…  Мишу и Машу «занесло на тысячу лет назад».</vt:lpstr>
      <vt:lpstr>Как вернуться? Придется вспоминать уроки истории!</vt:lpstr>
      <vt:lpstr>Вспоминают ребята Юрия Долгорукого,  узнают, что в летописи Москва упоминается в 1147 году,  видят, что  Москва сгорела после нашествия Батыя в 1237 году…</vt:lpstr>
      <vt:lpstr>Убеждаются, что при Иване Даниловиче Калите строится и укрепляется каменная Москва</vt:lpstr>
      <vt:lpstr>Любуются на белокаменный Кремль, возведенный  при Дмитрии Донском</vt:lpstr>
      <vt:lpstr>Миша становится переводчиком  у литовского князя Остея,  а Маша учится готовить и прясть, сидя в светлице.</vt:lpstr>
      <vt:lpstr>Маша помогает горожанкам держать оборону от татар (Бабий городок).</vt:lpstr>
      <vt:lpstr>Ребята всегда оказываются на Соборной площади, ориентируясь по колокольне Ивана Листвичника (Великого)</vt:lpstr>
      <vt:lpstr>Работают в колокольных дел  мастерской Чохова</vt:lpstr>
      <vt:lpstr>Маша и Миша участвуют в инсценировке венчания в церкви Софии Премудрости Божией  на Лубянке</vt:lpstr>
      <vt:lpstr>Герои даже расстаются…  Маша остается в 19 веке…</vt:lpstr>
      <vt:lpstr>А Миша перемещается в 20 век в 1934 год… Туда, где часы останавливаются навсегда, потому что сносят Сухареву башню… Туда, где колокола больше не звонят…</vt:lpstr>
      <vt:lpstr>«-…Вот же настоящие уроки истории!  Нам показывают время,  чтоб мы извлекли из него уроки, понимаешь?  Чтоб мы учились на чужих ошибках!» Но любовь побеждает!..  Любовь к друг другу и истории)))</vt:lpstr>
      <vt:lpstr>Буктрейлер создан учителем русского языка и литературы ГБОУ Школы № 2107 Бельновой О.А.  Иллюстрации и музыкальное сопровождение взяты из ресурсов интернета.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user</cp:lastModifiedBy>
  <cp:revision>42</cp:revision>
  <dcterms:created xsi:type="dcterms:W3CDTF">2015-10-03T19:42:46Z</dcterms:created>
  <dcterms:modified xsi:type="dcterms:W3CDTF">2020-02-07T09:25:28Z</dcterms:modified>
</cp:coreProperties>
</file>