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57" r:id="rId3"/>
    <p:sldId id="267" r:id="rId4"/>
    <p:sldId id="258" r:id="rId5"/>
    <p:sldId id="264" r:id="rId6"/>
    <p:sldId id="265" r:id="rId7"/>
    <p:sldId id="268" r:id="rId8"/>
    <p:sldId id="259" r:id="rId9"/>
    <p:sldId id="269" r:id="rId10"/>
    <p:sldId id="260" r:id="rId11"/>
    <p:sldId id="271" r:id="rId12"/>
    <p:sldId id="262" r:id="rId13"/>
    <p:sldId id="25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C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000"/>
            <a:ext cx="8839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Нет друга – ищи, </a:t>
            </a:r>
          </a:p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нашел - береги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konsultatsiiadliaroditielieidietskaiadruzhba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124200"/>
            <a:ext cx="3499423" cy="35704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cs typeface="Vijaya" pitchFamily="34" charset="0"/>
              </a:rPr>
              <a:t>Каждый человек в течение  своей жизни находит новых друзей, но он не должен забывать старых.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cs typeface="Vijaya" pitchFamily="34" charset="0"/>
            </a:endParaRPr>
          </a:p>
        </p:txBody>
      </p:sp>
      <p:pic>
        <p:nvPicPr>
          <p:cNvPr id="3" name="Рисунок 2" descr="img_phpVyWCJY_Druzhba-glavnoe-chudo_0_5.jpg"/>
          <p:cNvPicPr>
            <a:picLocks noChangeAspect="1"/>
          </p:cNvPicPr>
          <p:nvPr/>
        </p:nvPicPr>
        <p:blipFill>
          <a:blip r:embed="rId2"/>
          <a:srcRect l="22812" t="43750" r="22813" b="8750"/>
          <a:stretch>
            <a:fillRect/>
          </a:stretch>
        </p:blipFill>
        <p:spPr>
          <a:xfrm>
            <a:off x="2362200" y="3352800"/>
            <a:ext cx="4419600" cy="28956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85298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Вешний лед обманчив,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новый друг ненадежен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3"/>
          <a:srcRect l="30833" t="14444" r="36667" b="27778"/>
          <a:stretch>
            <a:fillRect/>
          </a:stretch>
        </p:blipFill>
        <p:spPr>
          <a:xfrm>
            <a:off x="2286000" y="2209800"/>
            <a:ext cx="4267200" cy="4648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/>
          <a:srcRect l="10000" t="3333" r="10000" b="4667"/>
          <a:stretch>
            <a:fillRect/>
          </a:stretch>
        </p:blipFill>
        <p:spPr>
          <a:xfrm>
            <a:off x="115957" y="838200"/>
            <a:ext cx="5565912" cy="5105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9600" y="1524000"/>
            <a:ext cx="4495800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 нужно доверять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свои секреты случайному знакомому , он может обмануть.</a:t>
            </a:r>
            <a:endParaRPr lang="ru-RU" sz="40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9060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Сочинение на тему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854696" cy="5334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«Мой друг» («Моя подруга»)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_befb3_9640067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6858000" cy="4343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1295400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</a:rPr>
              <a:t>    </a:t>
            </a:r>
            <a:r>
              <a:rPr lang="ru-RU" sz="4400" b="1" i="1" dirty="0" smtClean="0">
                <a:solidFill>
                  <a:srgbClr val="002060"/>
                </a:solidFill>
              </a:rPr>
              <a:t>У каждого человека должен быть друг, которым нужно дорожить.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ello_html_50641d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724400" cy="472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017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667000"/>
            <a:ext cx="4209626" cy="4191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6800" y="152400"/>
            <a:ext cx="701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страха глаза,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плошки, а не видят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 крошки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 Black" pitchFamily="34" charset="0"/>
              </a:rPr>
              <a:t>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Лишняя, эта пословица о трусости, страхе. Когда человек боится, ему многое кажется, а что на самом деле происходит. Он не видит.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 descr="1_525519516642052551951664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4343400" cy="51164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7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562458" cy="66386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Плошка – круглый, низкий, широкий сосуд, чаще глиняный</a:t>
            </a:r>
            <a:r>
              <a:rPr lang="ru-RU" sz="6600" dirty="0" smtClean="0"/>
              <a:t>.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c79391c9fe2d5efc3c45e7fff65dac.jpg.jpg"/>
          <p:cNvPicPr>
            <a:picLocks noChangeAspect="1"/>
          </p:cNvPicPr>
          <p:nvPr/>
        </p:nvPicPr>
        <p:blipFill>
          <a:blip r:embed="rId3"/>
          <a:srcRect t="2685" r="3356" b="18121"/>
          <a:stretch>
            <a:fillRect/>
          </a:stretch>
        </p:blipFill>
        <p:spPr>
          <a:xfrm>
            <a:off x="1371600" y="838200"/>
            <a:ext cx="7391400" cy="571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28600"/>
            <a:ext cx="8001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  денег </a:t>
            </a:r>
          </a:p>
          <a:p>
            <a:r>
              <a:rPr lang="ru-RU" sz="7200" b="1" cap="all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дороже</a:t>
            </a:r>
            <a:endParaRPr lang="ru-RU" sz="7200" b="1" cap="all" spc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 жизни ничего нет дороже друзей.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dozhd_kartinka_dlya_detey_4_041826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3814953" cy="4343400"/>
          </a:xfrm>
          <a:prstGeom prst="rect">
            <a:avLst/>
          </a:prstGeom>
        </p:spPr>
      </p:pic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3"/>
          <a:srcRect l="30000" t="22666" r="30000" b="5333"/>
          <a:stretch>
            <a:fillRect/>
          </a:stretch>
        </p:blipFill>
        <p:spPr>
          <a:xfrm>
            <a:off x="5105400" y="2286000"/>
            <a:ext cx="3048000" cy="411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38200"/>
            <a:ext cx="865748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Новых друзей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Наживай, а 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Старых не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забывай</a:t>
            </a:r>
            <a:endParaRPr lang="ru-RU" sz="80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140</Words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Сочинение на тему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на тему</dc:title>
  <dc:creator>09</dc:creator>
  <cp:lastModifiedBy>Авросим</cp:lastModifiedBy>
  <cp:revision>28</cp:revision>
  <dcterms:created xsi:type="dcterms:W3CDTF">2018-10-12T05:37:51Z</dcterms:created>
  <dcterms:modified xsi:type="dcterms:W3CDTF">2018-10-26T12:52:56Z</dcterms:modified>
</cp:coreProperties>
</file>