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4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5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D8D2-7C64-4F7A-BF43-E3624D46191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" y="0"/>
            <a:ext cx="913592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5" y="0"/>
            <a:ext cx="913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3528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во время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48680"/>
            <a:ext cx="4366120" cy="2686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4233"/>
            <a:ext cx="4194106" cy="2787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4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46" y="980728"/>
            <a:ext cx="3166530" cy="211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269480" cy="2930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403231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39406"/>
            <a:ext cx="2664296" cy="3565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2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721383" cy="401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0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1"/>
            <a:ext cx="6266855" cy="4215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3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249892" cy="314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4360485" cy="2452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08" y="531737"/>
            <a:ext cx="4405080" cy="294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47822"/>
            <a:ext cx="3807087" cy="259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4176464" cy="5348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7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4418270" cy="3188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454451" cy="3428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9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531568" cy="3234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5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4813012" cy="322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5" y="908720"/>
            <a:ext cx="2475041" cy="3038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2592288" cy="3915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318456"/>
            <a:ext cx="2615297" cy="4221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2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5688632" cy="3937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1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83568"/>
            <a:ext cx="6987321" cy="4386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9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1433"/>
            <a:ext cx="3312368" cy="4325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" y="692696"/>
            <a:ext cx="3871727" cy="329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9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Женщины во время 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во время  Великой Отечественной Войны</dc:title>
  <dc:creator>Катя</dc:creator>
  <cp:lastModifiedBy>Лариса</cp:lastModifiedBy>
  <cp:revision>10</cp:revision>
  <dcterms:created xsi:type="dcterms:W3CDTF">2020-01-16T01:38:17Z</dcterms:created>
  <dcterms:modified xsi:type="dcterms:W3CDTF">2020-02-02T05:38:17Z</dcterms:modified>
</cp:coreProperties>
</file>