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D8D2-7C64-4F7A-BF43-E3624D46191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4D27-9CFA-4EB9-9B59-07D43DA67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545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D8D2-7C64-4F7A-BF43-E3624D46191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4D27-9CFA-4EB9-9B59-07D43DA67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79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D8D2-7C64-4F7A-BF43-E3624D46191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4D27-9CFA-4EB9-9B59-07D43DA67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12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D8D2-7C64-4F7A-BF43-E3624D46191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4D27-9CFA-4EB9-9B59-07D43DA67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13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D8D2-7C64-4F7A-BF43-E3624D46191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4D27-9CFA-4EB9-9B59-07D43DA67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09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D8D2-7C64-4F7A-BF43-E3624D46191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4D27-9CFA-4EB9-9B59-07D43DA67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85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D8D2-7C64-4F7A-BF43-E3624D46191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4D27-9CFA-4EB9-9B59-07D43DA67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37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D8D2-7C64-4F7A-BF43-E3624D46191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4D27-9CFA-4EB9-9B59-07D43DA67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39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D8D2-7C64-4F7A-BF43-E3624D46191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4D27-9CFA-4EB9-9B59-07D43DA67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96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D8D2-7C64-4F7A-BF43-E3624D46191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4D27-9CFA-4EB9-9B59-07D43DA67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9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D8D2-7C64-4F7A-BF43-E3624D46191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4D27-9CFA-4EB9-9B59-07D43DA67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5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D8D2-7C64-4F7A-BF43-E3624D46191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34D27-9CFA-4EB9-9B59-07D43DA67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41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" y="0"/>
            <a:ext cx="9135922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5" y="0"/>
            <a:ext cx="913592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132856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Памятью </a:t>
            </a:r>
            <a:r>
              <a:rPr lang="ru-RU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 </a:t>
            </a:r>
            <a:r>
              <a:rPr lang="ru-RU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</a:t>
            </a:r>
            <a:r>
              <a:rPr lang="ru-RU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05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" y="0"/>
            <a:ext cx="9135922" cy="6858000"/>
          </a:xfrm>
          <a:prstGeom prst="rect">
            <a:avLst/>
          </a:prstGeom>
        </p:spPr>
      </p:pic>
      <p:pic>
        <p:nvPicPr>
          <p:cNvPr id="5" name="Объект 3" descr="http://xn--400-eddplucwdhb0e2b.xn--p1ai/userfiles/images/1%288%29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260648"/>
            <a:ext cx="8424936" cy="6408712"/>
          </a:xfrm>
        </p:spPr>
      </p:pic>
    </p:spTree>
    <p:extLst>
      <p:ext uri="{BB962C8B-B14F-4D97-AF65-F5344CB8AC3E}">
        <p14:creationId xmlns:p14="http://schemas.microsoft.com/office/powerpoint/2010/main" val="203045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" y="0"/>
            <a:ext cx="9135922" cy="6858000"/>
          </a:xfrm>
          <a:prstGeom prst="rect">
            <a:avLst/>
          </a:prstGeom>
        </p:spPr>
      </p:pic>
      <p:pic>
        <p:nvPicPr>
          <p:cNvPr id="5" name="Объект 3" descr="http://xn--400-eddplucwdhb0e2b.xn--p1ai/userfiles/images/%20%D0%B4%D0%BE%D1%81%D0%BA%D0%B0%20%D0%B1%D1%80%D0%B0%D1%82%D1%8C%D0%B5%D0%B2%20%D0%A1%D0%B8%D0%B7%D1%8B%D1%85%281%29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260648"/>
            <a:ext cx="8352928" cy="6408712"/>
          </a:xfrm>
        </p:spPr>
      </p:pic>
    </p:spTree>
    <p:extLst>
      <p:ext uri="{BB962C8B-B14F-4D97-AF65-F5344CB8AC3E}">
        <p14:creationId xmlns:p14="http://schemas.microsoft.com/office/powerpoint/2010/main" val="18287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" y="0"/>
            <a:ext cx="913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0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" y="0"/>
            <a:ext cx="9135922" cy="6858000"/>
          </a:xfrm>
          <a:prstGeom prst="rect">
            <a:avLst/>
          </a:prstGeom>
        </p:spPr>
      </p:pic>
      <p:pic>
        <p:nvPicPr>
          <p:cNvPr id="5" name="Объект 3" descr="Новокузнецк | Улица Тузовского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88640"/>
            <a:ext cx="8424936" cy="6480720"/>
          </a:xfrm>
        </p:spPr>
      </p:pic>
    </p:spTree>
    <p:extLst>
      <p:ext uri="{BB962C8B-B14F-4D97-AF65-F5344CB8AC3E}">
        <p14:creationId xmlns:p14="http://schemas.microsoft.com/office/powerpoint/2010/main" val="185402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" y="0"/>
            <a:ext cx="9135922" cy="6858000"/>
          </a:xfrm>
          <a:prstGeom prst="rect">
            <a:avLst/>
          </a:prstGeom>
        </p:spPr>
      </p:pic>
      <p:pic>
        <p:nvPicPr>
          <p:cNvPr id="5" name="Рисунок 4" descr="Новокузнецк | Иван Дементьевич Тузовск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870"/>
            <a:ext cx="4752529" cy="628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3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" y="0"/>
            <a:ext cx="9135922" cy="6858000"/>
          </a:xfrm>
          <a:prstGeom prst="rect">
            <a:avLst/>
          </a:prstGeom>
        </p:spPr>
      </p:pic>
      <p:pic>
        <p:nvPicPr>
          <p:cNvPr id="6" name="Объект 3" descr="http://xn--400-eddplucwdhb0e2b.xn--p1ai/userfiles/images/%D0%9C%D0%B5%D0%BC%D0%BE%D1%80%D0%B8%D0%B0%D0%BB%D1%8C%D0%BD%D0%B0%D1%8F%20%D0%B4%D0%BE%D1%81%D0%BA%D0%B0%20%D0%98.%20%D0%A2%D1%83%D0%B7%D0%BE%D0%B2%D1%81%D0%BA%D0%BE%D0%B3%D0%BE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88640"/>
            <a:ext cx="8424936" cy="6480720"/>
          </a:xfrm>
        </p:spPr>
      </p:pic>
    </p:spTree>
    <p:extLst>
      <p:ext uri="{BB962C8B-B14F-4D97-AF65-F5344CB8AC3E}">
        <p14:creationId xmlns:p14="http://schemas.microsoft.com/office/powerpoint/2010/main" val="143107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" y="0"/>
            <a:ext cx="913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1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" y="0"/>
            <a:ext cx="9135922" cy="6858000"/>
          </a:xfrm>
          <a:prstGeom prst="rect">
            <a:avLst/>
          </a:prstGeom>
        </p:spPr>
      </p:pic>
      <p:pic>
        <p:nvPicPr>
          <p:cNvPr id="5" name="Объект 3" descr="https://libnvkz.ru/chitatelyam/o-novokuznetske/dostoprimechatelnosti/kompleks-voinam-ordjonikidzevskogo-raiona/16021.im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8640"/>
            <a:ext cx="843528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" y="0"/>
            <a:ext cx="9135922" cy="6858000"/>
          </a:xfrm>
          <a:prstGeom prst="rect">
            <a:avLst/>
          </a:prstGeom>
        </p:spPr>
      </p:pic>
      <p:pic>
        <p:nvPicPr>
          <p:cNvPr id="9" name="Объект 3" descr="https://libnvkz.ru/chitatelyam/o-novokuznetske/dostoprimechatelnosti/kompleks-voinam-ordjonikidzevskogo-raiona/16023.im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74638"/>
            <a:ext cx="8435280" cy="63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3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" y="0"/>
            <a:ext cx="9135922" cy="6858000"/>
          </a:xfrm>
          <a:prstGeom prst="rect">
            <a:avLst/>
          </a:prstGeom>
        </p:spPr>
      </p:pic>
      <p:pic>
        <p:nvPicPr>
          <p:cNvPr id="7" name="Объект 3" descr="Картинки по запросу звезда победы картинки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1786" y="548680"/>
            <a:ext cx="453650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6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" y="0"/>
            <a:ext cx="9135922" cy="6858000"/>
          </a:xfrm>
          <a:prstGeom prst="rect">
            <a:avLst/>
          </a:prstGeom>
        </p:spPr>
      </p:pic>
      <p:pic>
        <p:nvPicPr>
          <p:cNvPr id="6" name="Объект 6" descr="Новокузнецк - Улица Братьев Гаденовых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88640"/>
            <a:ext cx="8424936" cy="6480720"/>
          </a:xfrm>
        </p:spPr>
      </p:pic>
    </p:spTree>
    <p:extLst>
      <p:ext uri="{BB962C8B-B14F-4D97-AF65-F5344CB8AC3E}">
        <p14:creationId xmlns:p14="http://schemas.microsoft.com/office/powerpoint/2010/main" val="282178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" y="0"/>
            <a:ext cx="9135922" cy="6858000"/>
          </a:xfrm>
          <a:prstGeom prst="rect">
            <a:avLst/>
          </a:prstGeom>
        </p:spPr>
      </p:pic>
      <p:pic>
        <p:nvPicPr>
          <p:cNvPr id="5" name="Объект 3" descr="Новокузнецк - Братья Гаденовы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784" y="332656"/>
            <a:ext cx="4608512" cy="6192688"/>
          </a:xfrm>
        </p:spPr>
      </p:pic>
    </p:spTree>
    <p:extLst>
      <p:ext uri="{BB962C8B-B14F-4D97-AF65-F5344CB8AC3E}">
        <p14:creationId xmlns:p14="http://schemas.microsoft.com/office/powerpoint/2010/main" val="269398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" y="0"/>
            <a:ext cx="9135922" cy="6858000"/>
          </a:xfrm>
          <a:prstGeom prst="rect">
            <a:avLst/>
          </a:prstGeom>
        </p:spPr>
      </p:pic>
      <p:pic>
        <p:nvPicPr>
          <p:cNvPr id="5" name="Объект 3" descr="Новокузнецк - Мемориальный комплекс на улице Братьев Гаденовых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260648"/>
            <a:ext cx="8424936" cy="6408712"/>
          </a:xfrm>
        </p:spPr>
      </p:pic>
    </p:spTree>
    <p:extLst>
      <p:ext uri="{BB962C8B-B14F-4D97-AF65-F5344CB8AC3E}">
        <p14:creationId xmlns:p14="http://schemas.microsoft.com/office/powerpoint/2010/main" val="224552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" y="0"/>
            <a:ext cx="913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3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" y="0"/>
            <a:ext cx="9135922" cy="6858000"/>
          </a:xfrm>
          <a:prstGeom prst="rect">
            <a:avLst/>
          </a:prstGeom>
        </p:spPr>
      </p:pic>
      <p:pic>
        <p:nvPicPr>
          <p:cNvPr id="5" name="Объект 3" descr="http://xn--400-eddplucwdhb0e2b.xn--p1ai/images/galery/11/120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260648"/>
            <a:ext cx="8280920" cy="6336704"/>
          </a:xfrm>
        </p:spPr>
      </p:pic>
    </p:spTree>
    <p:extLst>
      <p:ext uri="{BB962C8B-B14F-4D97-AF65-F5344CB8AC3E}">
        <p14:creationId xmlns:p14="http://schemas.microsoft.com/office/powerpoint/2010/main" val="217424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" y="0"/>
            <a:ext cx="9135922" cy="6858000"/>
          </a:xfrm>
          <a:prstGeom prst="rect">
            <a:avLst/>
          </a:prstGeom>
        </p:spPr>
      </p:pic>
      <p:pic>
        <p:nvPicPr>
          <p:cNvPr id="6" name="Объект 3" descr="Улица Зорге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260648"/>
            <a:ext cx="8424936" cy="6408712"/>
          </a:xfrm>
        </p:spPr>
      </p:pic>
    </p:spTree>
    <p:extLst>
      <p:ext uri="{BB962C8B-B14F-4D97-AF65-F5344CB8AC3E}">
        <p14:creationId xmlns:p14="http://schemas.microsoft.com/office/powerpoint/2010/main" val="335419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" y="0"/>
            <a:ext cx="913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4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" y="0"/>
            <a:ext cx="9135922" cy="6858000"/>
          </a:xfrm>
          <a:prstGeom prst="rect">
            <a:avLst/>
          </a:prstGeom>
        </p:spPr>
      </p:pic>
      <p:pic>
        <p:nvPicPr>
          <p:cNvPr id="6" name="Объект 3" descr="Новокузнецк - Братья Сизых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88640"/>
            <a:ext cx="8352928" cy="6480720"/>
          </a:xfrm>
        </p:spPr>
      </p:pic>
    </p:spTree>
    <p:extLst>
      <p:ext uri="{BB962C8B-B14F-4D97-AF65-F5344CB8AC3E}">
        <p14:creationId xmlns:p14="http://schemas.microsoft.com/office/powerpoint/2010/main" val="325493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0</Words>
  <Application>Microsoft Office PowerPoint</Application>
  <PresentationFormat>Экран (4:3)</PresentationFormat>
  <Paragraphs>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 Памятью жив   человек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Женщины во время  Великой Отечественной Войны</dc:title>
  <dc:creator>Катя</dc:creator>
  <cp:lastModifiedBy>Ирина</cp:lastModifiedBy>
  <cp:revision>12</cp:revision>
  <dcterms:created xsi:type="dcterms:W3CDTF">2020-01-16T01:38:17Z</dcterms:created>
  <dcterms:modified xsi:type="dcterms:W3CDTF">2020-01-16T06:23:21Z</dcterms:modified>
</cp:coreProperties>
</file>