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C6FF"/>
    <a:srgbClr val="611356"/>
    <a:srgbClr val="971D86"/>
    <a:srgbClr val="D048C3"/>
    <a:srgbClr val="F0B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9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E043-75D2-4262-A2AC-4776A24AC961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B4B3-89BC-4934-8173-9110159FE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052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E043-75D2-4262-A2AC-4776A24AC961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B4B3-89BC-4934-8173-9110159FE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82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E043-75D2-4262-A2AC-4776A24AC961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B4B3-89BC-4934-8173-9110159FE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74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E043-75D2-4262-A2AC-4776A24AC961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B4B3-89BC-4934-8173-9110159FE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8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E043-75D2-4262-A2AC-4776A24AC961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B4B3-89BC-4934-8173-9110159FE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3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E043-75D2-4262-A2AC-4776A24AC961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B4B3-89BC-4934-8173-9110159FE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56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E043-75D2-4262-A2AC-4776A24AC961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B4B3-89BC-4934-8173-9110159FE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86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E043-75D2-4262-A2AC-4776A24AC961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B4B3-89BC-4934-8173-9110159FE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77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E043-75D2-4262-A2AC-4776A24AC961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B4B3-89BC-4934-8173-9110159FE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78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E043-75D2-4262-A2AC-4776A24AC961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B4B3-89BC-4934-8173-9110159FE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48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E043-75D2-4262-A2AC-4776A24AC961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B4B3-89BC-4934-8173-9110159FE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44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DE043-75D2-4262-A2AC-4776A24AC961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B4B3-89BC-4934-8173-9110159FE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49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599" y="1913235"/>
            <a:ext cx="808990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">
              <a:avLst/>
            </a:prstTxWarp>
            <a:spAutoFit/>
          </a:bodyPr>
          <a:lstStyle/>
          <a:p>
            <a:pPr algn="ctr"/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Писатели – юбиляры                   2020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6971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11" y="202221"/>
            <a:ext cx="8122508" cy="60918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67115"/>
          <a:stretch/>
        </p:blipFill>
        <p:spPr>
          <a:xfrm>
            <a:off x="139727" y="5618995"/>
            <a:ext cx="4572638" cy="1127794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23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45" y="123568"/>
            <a:ext cx="7896286" cy="59222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358" t="51622" r="1" b="16311"/>
          <a:stretch/>
        </p:blipFill>
        <p:spPr>
          <a:xfrm>
            <a:off x="271849" y="5758248"/>
            <a:ext cx="4510536" cy="1099752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74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50" y="160637"/>
            <a:ext cx="8155459" cy="61165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66034"/>
          <a:stretch/>
        </p:blipFill>
        <p:spPr>
          <a:xfrm>
            <a:off x="0" y="5693136"/>
            <a:ext cx="4572638" cy="1164864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856089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18" y="169665"/>
            <a:ext cx="8180492" cy="61353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358" r="1" b="64861"/>
          <a:stretch/>
        </p:blipFill>
        <p:spPr>
          <a:xfrm>
            <a:off x="123568" y="5520142"/>
            <a:ext cx="4188941" cy="1234465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01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20" y="149070"/>
            <a:ext cx="7907271" cy="59304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41990" b="24141"/>
          <a:stretch/>
        </p:blipFill>
        <p:spPr>
          <a:xfrm>
            <a:off x="0" y="5696464"/>
            <a:ext cx="4572638" cy="1161536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61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79" y="129730"/>
            <a:ext cx="8049717" cy="60372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65183"/>
          <a:stretch/>
        </p:blipFill>
        <p:spPr>
          <a:xfrm>
            <a:off x="0" y="5663960"/>
            <a:ext cx="4572638" cy="1194040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95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59" y="172996"/>
            <a:ext cx="8142465" cy="598067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42253" b="22797"/>
          <a:stretch/>
        </p:blipFill>
        <p:spPr>
          <a:xfrm>
            <a:off x="4571361" y="5659394"/>
            <a:ext cx="4572638" cy="1198606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1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62" y="114850"/>
            <a:ext cx="8051752" cy="60388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63272"/>
          <a:stretch/>
        </p:blipFill>
        <p:spPr>
          <a:xfrm>
            <a:off x="98854" y="5659845"/>
            <a:ext cx="4349578" cy="1198155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36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57" y="185352"/>
            <a:ext cx="8217562" cy="61631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44415" b="18833"/>
          <a:stretch/>
        </p:blipFill>
        <p:spPr>
          <a:xfrm>
            <a:off x="4794422" y="5708522"/>
            <a:ext cx="4349578" cy="1198905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94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69" y="219092"/>
            <a:ext cx="8291703" cy="62187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39971" b="24358"/>
          <a:stretch/>
        </p:blipFill>
        <p:spPr>
          <a:xfrm>
            <a:off x="0" y="5710884"/>
            <a:ext cx="4287795" cy="1147116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5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30" y="88900"/>
            <a:ext cx="8143102" cy="61073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67114"/>
          <a:stretch/>
        </p:blipFill>
        <p:spPr>
          <a:xfrm>
            <a:off x="0" y="5829289"/>
            <a:ext cx="4361934" cy="1028711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71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18" y="157309"/>
            <a:ext cx="8077517" cy="60581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62900"/>
          <a:stretch/>
        </p:blipFill>
        <p:spPr>
          <a:xfrm>
            <a:off x="0" y="5578753"/>
            <a:ext cx="4572396" cy="1273389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52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70" y="127000"/>
            <a:ext cx="8007176" cy="60053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" t="34689" r="-272" b="32841"/>
          <a:stretch/>
        </p:blipFill>
        <p:spPr>
          <a:xfrm>
            <a:off x="0" y="5807675"/>
            <a:ext cx="4324865" cy="1050324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92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69" y="123569"/>
            <a:ext cx="8155458" cy="6116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629" b="63804"/>
          <a:stretch/>
        </p:blipFill>
        <p:spPr>
          <a:xfrm>
            <a:off x="0" y="5581925"/>
            <a:ext cx="4498178" cy="1276075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15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98" y="55365"/>
            <a:ext cx="8353486" cy="62651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38096" b="30557"/>
          <a:stretch/>
        </p:blipFill>
        <p:spPr>
          <a:xfrm>
            <a:off x="4979773" y="5878868"/>
            <a:ext cx="4164706" cy="979132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43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13" y="74823"/>
            <a:ext cx="8332572" cy="62494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65313"/>
          <a:stretch/>
        </p:blipFill>
        <p:spPr>
          <a:xfrm>
            <a:off x="0" y="5679295"/>
            <a:ext cx="4069809" cy="1067494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3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78" y="194379"/>
            <a:ext cx="8081638" cy="60612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358" t="40452" r="1" b="25318"/>
          <a:stretch/>
        </p:blipFill>
        <p:spPr>
          <a:xfrm>
            <a:off x="0" y="5771062"/>
            <a:ext cx="4176424" cy="1086938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69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94" y="146616"/>
            <a:ext cx="8171935" cy="61289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66034"/>
          <a:stretch/>
        </p:blipFill>
        <p:spPr>
          <a:xfrm>
            <a:off x="4571362" y="5693136"/>
            <a:ext cx="4572638" cy="1164864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33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29" y="67961"/>
            <a:ext cx="8155458" cy="61165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40092" b="20635"/>
          <a:stretch/>
        </p:blipFill>
        <p:spPr>
          <a:xfrm>
            <a:off x="111210" y="5511113"/>
            <a:ext cx="4572638" cy="1346887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911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2942</TotalTime>
  <Words>4</Words>
  <Application>Microsoft Office PowerPoint</Application>
  <PresentationFormat>Экран (4:3)</PresentationFormat>
  <Paragraphs>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Первая Московская гимназия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Соколова Г.Г.</dc:creator>
  <cp:lastModifiedBy>Соколова Г.Г.</cp:lastModifiedBy>
  <cp:revision>156</cp:revision>
  <dcterms:created xsi:type="dcterms:W3CDTF">2019-12-13T14:12:25Z</dcterms:created>
  <dcterms:modified xsi:type="dcterms:W3CDTF">2020-01-16T16:28:48Z</dcterms:modified>
</cp:coreProperties>
</file>