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57" r:id="rId3"/>
    <p:sldId id="273" r:id="rId4"/>
    <p:sldId id="283" r:id="rId5"/>
    <p:sldId id="286" r:id="rId6"/>
    <p:sldId id="287" r:id="rId7"/>
    <p:sldId id="288" r:id="rId8"/>
    <p:sldId id="289" r:id="rId9"/>
    <p:sldId id="277" r:id="rId10"/>
    <p:sldId id="285" r:id="rId11"/>
    <p:sldId id="291" r:id="rId12"/>
    <p:sldId id="292" r:id="rId13"/>
    <p:sldId id="293" r:id="rId14"/>
    <p:sldId id="294" r:id="rId15"/>
    <p:sldId id="297" r:id="rId16"/>
    <p:sldId id="295" r:id="rId17"/>
    <p:sldId id="296" r:id="rId18"/>
    <p:sldId id="298" r:id="rId19"/>
    <p:sldId id="299" r:id="rId20"/>
    <p:sldId id="300" r:id="rId21"/>
    <p:sldId id="301" r:id="rId22"/>
    <p:sldId id="302" r:id="rId23"/>
    <p:sldId id="303" r:id="rId24"/>
    <p:sldId id="270" r:id="rId25"/>
    <p:sldId id="319" r:id="rId26"/>
    <p:sldId id="311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39E4-09D9-4195-9277-12F998E64A7C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9A9D-4E65-40D8-B5AA-ADD9147651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39E4-09D9-4195-9277-12F998E64A7C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9A9D-4E65-40D8-B5AA-ADD91476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39E4-09D9-4195-9277-12F998E64A7C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9A9D-4E65-40D8-B5AA-ADD91476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39E4-09D9-4195-9277-12F998E64A7C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9A9D-4E65-40D8-B5AA-ADD91476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39E4-09D9-4195-9277-12F998E64A7C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929A9D-4E65-40D8-B5AA-ADD91476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39E4-09D9-4195-9277-12F998E64A7C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9A9D-4E65-40D8-B5AA-ADD91476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39E4-09D9-4195-9277-12F998E64A7C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9A9D-4E65-40D8-B5AA-ADD91476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39E4-09D9-4195-9277-12F998E64A7C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9A9D-4E65-40D8-B5AA-ADD91476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39E4-09D9-4195-9277-12F998E64A7C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9A9D-4E65-40D8-B5AA-ADD91476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39E4-09D9-4195-9277-12F998E64A7C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9A9D-4E65-40D8-B5AA-ADD91476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39E4-09D9-4195-9277-12F998E64A7C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9A9D-4E65-40D8-B5AA-ADD91476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1639E4-09D9-4195-9277-12F998E64A7C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929A9D-4E65-40D8-B5AA-ADD91476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76;&#1077;&#1085;&#1100;%20&#1075;&#1077;&#1088;&#1086;&#1103;%20-%202011\11-Ot_Geroev_Bylykh_Vremen-V._Zlatoustovskii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afganistan79-89.pp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png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76;&#1077;&#1085;&#1100;%20&#1075;&#1077;&#1088;&#1086;&#1103;%20-%202011\&#1057;.%20&#1052;&#1080;&#1093;&#1072;&#1081;&#1083;&#1086;&#1074;%20-%20&#1042;&#1086;&#1081;&#1085;&#1072;%20(audiopoisk.com).mp3" TargetMode="External"/><Relationship Id="rId6" Type="http://schemas.openxmlformats.org/officeDocument/2006/relationships/image" Target="../media/image32.emf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15404" cy="150017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Героями не рождаются, героями становятся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iddqd\My documents\Мои рисунки\Hero_of_the_Russian_Federation_obver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571612"/>
            <a:ext cx="2573892" cy="49182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11-Ot_Geroev_Bylykh_Vremen-V._Zlatoustovsk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5857892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90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pic>
        <p:nvPicPr>
          <p:cNvPr id="10" name="Picture 2" descr="D:\Афганистан - ты боль моей души\4286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502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Афганистан - ты боль моей души\g_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8938" y="0"/>
            <a:ext cx="221297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:\Афганистан - ты боль моей души\61da968f42ea8d3388281a04ed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2643188"/>
            <a:ext cx="180975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D:\Афганистан - ты боль моей души\g_imageт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2900" y="5019675"/>
            <a:ext cx="24511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0" y="4642009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Дыханьем смерти опалила</a:t>
            </a:r>
            <a:br>
              <a:rPr lang="ru-RU" sz="2400" dirty="0" smtClean="0"/>
            </a:br>
            <a:r>
              <a:rPr lang="ru-RU" sz="2400" dirty="0" smtClean="0"/>
              <a:t>Зловещая война.</a:t>
            </a:r>
            <a:br>
              <a:rPr lang="ru-RU" sz="2400" dirty="0" smtClean="0"/>
            </a:br>
            <a:r>
              <a:rPr lang="ru-RU" sz="2400" dirty="0" err="1" smtClean="0"/>
              <a:t>Афган</a:t>
            </a:r>
            <a:r>
              <a:rPr lang="ru-RU" sz="2400" dirty="0" smtClean="0"/>
              <a:t>.   Два года боевые;</a:t>
            </a:r>
            <a:br>
              <a:rPr lang="ru-RU" sz="2400" dirty="0" smtClean="0"/>
            </a:br>
            <a:r>
              <a:rPr lang="ru-RU" sz="2400" dirty="0" smtClean="0"/>
              <a:t>Как испытание на прочность -  </a:t>
            </a:r>
          </a:p>
          <a:p>
            <a:r>
              <a:rPr lang="ru-RU" sz="2400" dirty="0" smtClean="0"/>
              <a:t> Моя нелегкая судьба.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</a:t>
            </a:r>
            <a:endParaRPr lang="ru-RU" dirty="0" smtClean="0"/>
          </a:p>
        </p:txBody>
      </p:sp>
      <p:pic>
        <p:nvPicPr>
          <p:cNvPr id="4" name="Рисунок 2" descr=" [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3548223" cy="457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00496" y="64291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rgbClr val="10253F"/>
                </a:solidFill>
                <a:latin typeface="Arial Black" pitchFamily="34" charset="0"/>
                <a:cs typeface="Times New Roman" pitchFamily="18" charset="0"/>
              </a:rPr>
              <a:t>МУСАБАЕВ </a:t>
            </a:r>
          </a:p>
          <a:p>
            <a:pPr algn="ctr" eaLnBrk="0" hangingPunct="0"/>
            <a:r>
              <a:rPr lang="ru-RU" sz="3200" b="1" dirty="0" err="1" smtClean="0">
                <a:solidFill>
                  <a:srgbClr val="10253F"/>
                </a:solidFill>
                <a:latin typeface="Arial Black" pitchFamily="34" charset="0"/>
                <a:cs typeface="Times New Roman" pitchFamily="18" charset="0"/>
              </a:rPr>
              <a:t>Сапар</a:t>
            </a:r>
            <a:r>
              <a:rPr lang="ru-RU" sz="3200" b="1" dirty="0" smtClean="0">
                <a:solidFill>
                  <a:srgbClr val="10253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10253F"/>
                </a:solidFill>
                <a:latin typeface="Arial Black" pitchFamily="34" charset="0"/>
                <a:cs typeface="Times New Roman" pitchFamily="18" charset="0"/>
              </a:rPr>
              <a:t>Кисметович</a:t>
            </a:r>
            <a:r>
              <a:rPr lang="ru-RU" sz="3200" dirty="0" smtClean="0">
                <a:solidFill>
                  <a:srgbClr val="10253F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10253F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2357430"/>
            <a:ext cx="4786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Родился 28 февраля 1967 года в селе Белый Ильмень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Краснояр-ского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района Астраханской области. Красноярским РВК призван в армию 18 октября 1985 года. Погиб 8 сентября 1986 года на территории Афганистана. Награжден орденом Красной Звезды (посмертно). 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</a:t>
            </a:r>
            <a:endParaRPr lang="ru-RU" dirty="0" smtClean="0"/>
          </a:p>
        </p:txBody>
      </p:sp>
      <p:pic>
        <p:nvPicPr>
          <p:cNvPr id="4" name="Picture 5" descr="аф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3000"/>
            <a:ext cx="7472388" cy="5603879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8084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Impact" pitchFamily="34" charset="0"/>
                <a:hlinkClick r:id="rId4" action="ppaction://hlinkpres?slideindex=1&amp;slidetitle="/>
              </a:rPr>
              <a:t>Ах, война! Что, проклятая, ты сделала!...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14290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oyarsky" pitchFamily="33" charset="0"/>
              </a:rPr>
              <a:t>Чечня – наша боль и скорбь.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Picture 9" descr="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762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1142984"/>
            <a:ext cx="47625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3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4"/>
            <a:ext cx="4762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untitl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0" y="2997200"/>
            <a:ext cx="4762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</a:t>
            </a:r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400052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00562" y="500042"/>
            <a:ext cx="44291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ИРИШЕВ </a:t>
            </a: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Айбек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Жаксымбаевич</a:t>
            </a:r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Родился в с. Бакланье Красноярского района Астраханской области 10 декабря 1975 года. 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Призван в армию 12 декабря 1993 года Красноярским РВК. Погиб в Грозном 7 января 1995 года.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Награжден орденом Мужества (посмертно)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899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55650" y="620713"/>
            <a:ext cx="77041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Boyarsky" pitchFamily="33" charset="0"/>
              </a:rPr>
              <a:t>Мы вернулись! Слышите, вернулись!</a:t>
            </a:r>
          </a:p>
          <a:p>
            <a:r>
              <a:rPr lang="ru-RU" sz="2400" dirty="0">
                <a:latin typeface="Boyarsky" pitchFamily="33" charset="0"/>
              </a:rPr>
              <a:t>Принимайте нас какие есть,</a:t>
            </a:r>
          </a:p>
          <a:p>
            <a:r>
              <a:rPr lang="ru-RU" sz="2400" dirty="0">
                <a:latin typeface="Boyarsky" pitchFamily="33" charset="0"/>
              </a:rPr>
              <a:t>Мы от совести своей не отвернулись</a:t>
            </a:r>
          </a:p>
          <a:p>
            <a:r>
              <a:rPr lang="ru-RU" sz="2400" dirty="0">
                <a:latin typeface="Boyarsky" pitchFamily="33" charset="0"/>
              </a:rPr>
              <a:t>И не уронили свою честь!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827088" y="5375275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Boyarsky" pitchFamily="33" charset="0"/>
              </a:rPr>
              <a:t>Вы все Герои,</a:t>
            </a:r>
          </a:p>
          <a:p>
            <a:r>
              <a:rPr lang="ru-RU" sz="2400" b="1" dirty="0">
                <a:solidFill>
                  <a:srgbClr val="FF0000"/>
                </a:solidFill>
                <a:latin typeface="Boyarsky" pitchFamily="33" charset="0"/>
              </a:rPr>
              <a:t>Все, кто был в </a:t>
            </a:r>
            <a:r>
              <a:rPr lang="ru-RU" sz="2400" b="1" dirty="0" err="1">
                <a:solidFill>
                  <a:srgbClr val="FF0000"/>
                </a:solidFill>
                <a:latin typeface="Boyarsky" pitchFamily="33" charset="0"/>
              </a:rPr>
              <a:t>Афгане</a:t>
            </a:r>
            <a:r>
              <a:rPr lang="ru-RU" sz="2400" b="1" dirty="0">
                <a:solidFill>
                  <a:srgbClr val="FF0000"/>
                </a:solidFill>
                <a:latin typeface="Boyarsky" pitchFamily="33" charset="0"/>
              </a:rPr>
              <a:t> и Чечне!</a:t>
            </a:r>
          </a:p>
        </p:txBody>
      </p:sp>
      <p:pic>
        <p:nvPicPr>
          <p:cNvPr id="18439" name="Picture 8" descr="chechenwa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924175"/>
            <a:ext cx="4176712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аф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2205038"/>
            <a:ext cx="3887788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Рисунок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549275"/>
            <a:ext cx="904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1" descr="Рисунок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4508500"/>
            <a:ext cx="904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2" descr="роза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13738">
            <a:off x="4572000" y="1989138"/>
            <a:ext cx="8477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3" descr="Рисунок1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1052513"/>
            <a:ext cx="136048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4" descr="Рисунок1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914027">
            <a:off x="1835150" y="4149725"/>
            <a:ext cx="136048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. Михайлов - Война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7786710" y="5857892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8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</a:t>
            </a:r>
            <a:endParaRPr lang="ru-RU" dirty="0" smtClean="0"/>
          </a:p>
        </p:txBody>
      </p:sp>
      <p:pic>
        <p:nvPicPr>
          <p:cNvPr id="4" name="Picture 4" descr="изображение 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1" y="0"/>
            <a:ext cx="4214809" cy="564360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767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4876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</a:t>
            </a:r>
            <a:endParaRPr lang="ru-RU" dirty="0" smtClean="0"/>
          </a:p>
        </p:txBody>
      </p:sp>
      <p:pic>
        <p:nvPicPr>
          <p:cNvPr id="4098" name="Picture 2" descr="D:\ермолина\мамина\фото 2011-2012\поездка\фото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9375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</a:t>
            </a:r>
            <a:endParaRPr lang="ru-RU" dirty="0" smtClean="0"/>
          </a:p>
        </p:txBody>
      </p:sp>
      <p:pic>
        <p:nvPicPr>
          <p:cNvPr id="5122" name="Picture 2" descr="D:\ермолина\мамина\фото 2011-2012\поездка\фото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9" y="0"/>
            <a:ext cx="4857751" cy="3643314"/>
          </a:xfrm>
          <a:prstGeom prst="rect">
            <a:avLst/>
          </a:prstGeom>
          <a:noFill/>
        </p:spPr>
      </p:pic>
      <p:pic>
        <p:nvPicPr>
          <p:cNvPr id="5" name="Рисунок 4" descr="D:\ермолина\мамина\фото 2011-2012\поездка\фото 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5357818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</a:t>
            </a:r>
            <a:endParaRPr lang="ru-RU" dirty="0" smtClean="0"/>
          </a:p>
        </p:txBody>
      </p:sp>
      <p:pic>
        <p:nvPicPr>
          <p:cNvPr id="4" name="Рисунок 3" descr="D:\ермолина\мамина\фото 2011-2012\поездка\фото 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3286124"/>
            <a:ext cx="450056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ермолина\мамина\фото 2011-2012\поездка\фото 0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1487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675" y="0"/>
            <a:ext cx="9353675" cy="685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День Героев Отечества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Госдума РФ в </a:t>
            </a:r>
            <a:r>
              <a:rPr lang="ru-RU" sz="4400" b="1" dirty="0">
                <a:solidFill>
                  <a:schemeClr val="bg1"/>
                </a:solidFill>
              </a:rPr>
              <a:t>2007 году установила новую памятную дату - День Героев Отечества, который празднуется </a:t>
            </a:r>
            <a:endParaRPr lang="ru-RU" sz="4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</a:rPr>
              <a:t>  9 </a:t>
            </a:r>
            <a:r>
              <a:rPr lang="ru-RU" sz="4400" b="1" dirty="0">
                <a:solidFill>
                  <a:schemeClr val="bg1"/>
                </a:solidFill>
              </a:rPr>
              <a:t>декабря.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</a:t>
            </a:r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542925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00166" y="285728"/>
            <a:ext cx="6676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ПЕТРОВ Аркадий Васильевич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2285992"/>
            <a:ext cx="32861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Погиб 16 октября 1999 г.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Награжден  орденом Мужества посмертно.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</a:t>
            </a:r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5429256" cy="441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14546" y="285728"/>
            <a:ext cx="5325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КОПИН Олег Юрьевич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00" y="2714620"/>
            <a:ext cx="3571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Погиб 16 октября 1999 г.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Награжден  орденом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Мужества посмертно.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</a:t>
            </a:r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7529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837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СУЮНЧАЛИЕВ  Юрий </a:t>
            </a:r>
            <a:r>
              <a:rPr lang="ru-RU" sz="3600" b="1" dirty="0" err="1" smtClean="0">
                <a:solidFill>
                  <a:schemeClr val="bg1"/>
                </a:solidFill>
              </a:rPr>
              <a:t>Габдуллаевич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2571744"/>
            <a:ext cx="3143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Погиб 16 октября 1999 г.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Награжден  орденом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Мужества посмертно.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</a:t>
            </a:r>
            <a:endParaRPr lang="ru-RU" dirty="0" smtClean="0"/>
          </a:p>
        </p:txBody>
      </p:sp>
      <p:pic>
        <p:nvPicPr>
          <p:cNvPr id="4" name="Picture 4" descr="D:\Афганистан - ты боль моей души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583" y="0"/>
            <a:ext cx="6990127" cy="687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</a:t>
            </a:r>
            <a:endParaRPr lang="ru-RU" dirty="0" smtClean="0"/>
          </a:p>
        </p:txBody>
      </p:sp>
      <p:pic>
        <p:nvPicPr>
          <p:cNvPr id="5" name="Picture 4" descr="RACA97E511CA9Y8XPQCAD83KQMCABJHW38CAABWEEICA1D6JRKCALT3ZGJCAAZG10KCAYQUHL8CADIPI7CCA715N2FCAM3GVLGCAYSRTMTCANNGX3TCAORT4CKCASCXH1ZCAJ18YURCAUVYJIXCA4P4YI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33083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26411pi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0413" y="1916113"/>
            <a:ext cx="4359275" cy="43926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357166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И мальчишкам нельзя ни солгать, ни обмануть, ни с пути свернуть…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28343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Мать-Россия!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 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  Ты помнишь,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 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  Сколько в скорбной тревоге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 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  О своих сыновьях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 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  Не смыкала очей?..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 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  Не довольно ль тебе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 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  Наши древние храмы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 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  Озарять робким светом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 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  Поминальных свечей?</a:t>
            </a:r>
            <a:endParaRPr lang="ru-RU" sz="20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4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8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6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8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120"/>
                            </p:stCondLst>
                            <p:childTnLst>
                              <p:par>
                                <p:cTn id="7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800"/>
                            </p:stCondLst>
                            <p:childTnLst>
                              <p:par>
                                <p:cTn id="8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84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640"/>
                            </p:stCondLst>
                            <p:childTnLst>
                              <p:par>
                                <p:cTn id="9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680"/>
                            </p:stCondLst>
                            <p:childTnLst>
                              <p:par>
                                <p:cTn id="10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4"/>
            <a:ext cx="821537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Да, велика наша боль, неизбывна печаль по шагнувшим в бессмертие. Пройдут годы. Но вечно гореть поминальной свече. Потому что память жива. Предать  забвению ее не позволит Колокол Времени.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Слышите, звонит: Помнить!..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Помнить!..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Мы помним. Каждого.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Поименно.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Это наш долг.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4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96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2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6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16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20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iddqd\My documents\Мои рисунки\c142eb9073ba28065c7b2980d7421a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74" y="0"/>
            <a:ext cx="91398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iddqd\My documents\Мои рисунки\6daf107287c0104ee0e8a3ff35a9d383.jpg"/>
          <p:cNvPicPr>
            <a:picLocks noChangeAspect="1" noChangeArrowheads="1"/>
          </p:cNvPicPr>
          <p:nvPr/>
        </p:nvPicPr>
        <p:blipFill>
          <a:blip r:embed="rId2"/>
          <a:srcRect t="5026" r="21875" b="14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 2007 года 9 декабря чествуют Героев Советского Союза, Героев России, кавалеров ордена Святого Георгия Победоносца и ордена Славы.</a:t>
            </a:r>
            <a:endParaRPr lang="ru-RU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alexand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0"/>
            <a:ext cx="2398713" cy="4525963"/>
          </a:xfrm>
          <a:noFill/>
        </p:spPr>
      </p:pic>
      <p:pic>
        <p:nvPicPr>
          <p:cNvPr id="98309" name="Picture 5" descr="2670648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4003" y="0"/>
            <a:ext cx="5149997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6" descr="9706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94125"/>
            <a:ext cx="428466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7" descr="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6489" y="3786190"/>
            <a:ext cx="5027511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pic>
        <p:nvPicPr>
          <p:cNvPr id="10" name="Picture 4" descr="alexan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2357454" cy="383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pi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334075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jivopis_st590_suvoro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258197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kutuzov_m_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3359" y="3357562"/>
            <a:ext cx="285064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pic>
        <p:nvPicPr>
          <p:cNvPr id="10" name="Рисунок 9" descr="http://www.goroganin.info/foto/nataxa5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7166"/>
            <a:ext cx="50006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4143380"/>
            <a:ext cx="42148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Наталья Александровна </a:t>
            </a:r>
            <a:r>
              <a:rPr lang="ru-RU" sz="2400" dirty="0" err="1" smtClean="0">
                <a:latin typeface="Arial Black" pitchFamily="34" charset="0"/>
              </a:rPr>
              <a:t>Качуевская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1922-1942 гг.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Герой России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9"/>
            <a:ext cx="5429256" cy="342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5740" y="3143248"/>
            <a:ext cx="537826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iddqd\My documents\Мои рисунки\fg_russi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pic>
        <p:nvPicPr>
          <p:cNvPr id="11" name="Picture 4" descr="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41438"/>
            <a:ext cx="82073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14414" y="285728"/>
            <a:ext cx="69680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Boyarsky" pitchFamily="33" charset="0"/>
              </a:rPr>
              <a:t>Афганистан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535</TotalTime>
  <Words>382</Words>
  <Application>Microsoft Office PowerPoint</Application>
  <PresentationFormat>Экран (4:3)</PresentationFormat>
  <Paragraphs>82</Paragraphs>
  <Slides>27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Book Antiqua</vt:lpstr>
      <vt:lpstr>Boyarsky</vt:lpstr>
      <vt:lpstr>Impact</vt:lpstr>
      <vt:lpstr>Lucida Sans</vt:lpstr>
      <vt:lpstr>Times New Roman</vt:lpstr>
      <vt:lpstr>Wingdings</vt:lpstr>
      <vt:lpstr>Wingdings 2</vt:lpstr>
      <vt:lpstr>Wingdings 3</vt:lpstr>
      <vt:lpstr>Апекс</vt:lpstr>
      <vt:lpstr>Героями не рождаются, героями становятся</vt:lpstr>
      <vt:lpstr>День Героев Отечества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qwe123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iddqd</dc:creator>
  <cp:lastModifiedBy>Галина Ермолина</cp:lastModifiedBy>
  <cp:revision>60</cp:revision>
  <dcterms:created xsi:type="dcterms:W3CDTF">2010-12-09T06:49:03Z</dcterms:created>
  <dcterms:modified xsi:type="dcterms:W3CDTF">2019-04-10T18:37:13Z</dcterms:modified>
</cp:coreProperties>
</file>