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1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9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18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8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17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9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7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1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3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3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5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7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4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5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9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4E06-9B94-47BE-AB0E-16C991DF2C94}" type="datetimeFigureOut">
              <a:rPr lang="ru-RU" smtClean="0"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5BDF8E-52F8-466A-85B1-1EA3DB59F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1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8DF05-BA04-46CF-8900-A83FCA635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9" y="2514600"/>
            <a:ext cx="7847013" cy="2262781"/>
          </a:xfrm>
        </p:spPr>
        <p:txBody>
          <a:bodyPr>
            <a:normAutofit fontScale="90000"/>
          </a:bodyPr>
          <a:lstStyle/>
          <a:p>
            <a:r>
              <a:rPr lang="ru-RU" dirty="0"/>
              <a:t>Части речи.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Имя прилагательное.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B3B296-5D0B-41A6-A45F-E806D22B5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A1268-23B8-4F5B-A481-93BFF15E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915" y="624110"/>
            <a:ext cx="9457698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Дружно с ними мы живем, их не пачкаем, не рвём, аккуратно, чинно, с толком расставляем их по полкам. Жить без них никак нельзя - это лучшие друзья.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63BA683-74EF-4645-A266-1BB3D59E1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3178" y="3185890"/>
            <a:ext cx="32532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87CC9-8FC4-4F67-93F9-D9ECAD02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88" y="624110"/>
            <a:ext cx="9742924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Из какой сказки эти строчки?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Старик ловил неводом рыбу, старуха пряла свою пряжу…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CCE45A-8208-438A-B576-569D93C52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3988" y="2905387"/>
            <a:ext cx="67168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D9480-9019-42A0-A4E8-E092C253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004903"/>
          </a:xfrm>
        </p:spPr>
        <p:txBody>
          <a:bodyPr/>
          <a:lstStyle/>
          <a:p>
            <a:r>
              <a:rPr lang="ru-RU" dirty="0"/>
              <a:t>Допишите слова, признаки которых названы: </a:t>
            </a:r>
            <a:br>
              <a:rPr lang="ru-RU" dirty="0"/>
            </a:br>
            <a:r>
              <a:rPr lang="ru-RU" dirty="0"/>
              <a:t>Золотой…</a:t>
            </a:r>
            <a:br>
              <a:rPr lang="ru-RU" dirty="0"/>
            </a:br>
            <a:r>
              <a:rPr lang="ru-RU" dirty="0"/>
              <a:t>Синее…</a:t>
            </a:r>
            <a:br>
              <a:rPr lang="ru-RU" dirty="0"/>
            </a:br>
            <a:r>
              <a:rPr lang="ru-RU" dirty="0"/>
              <a:t>Высокий…</a:t>
            </a:r>
            <a:br>
              <a:rPr lang="ru-RU" dirty="0"/>
            </a:br>
            <a:r>
              <a:rPr lang="ru-RU" dirty="0"/>
              <a:t>Разбитое…</a:t>
            </a:r>
            <a:br>
              <a:rPr lang="ru-RU" dirty="0"/>
            </a:br>
            <a:r>
              <a:rPr lang="ru-RU" dirty="0"/>
              <a:t>Сварливая…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ABDF1-F220-4F15-9CE1-0E9C4887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687736"/>
            <a:ext cx="8915400" cy="22348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43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24582-DAD4-45CE-AFF2-8337FD86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7" y="624109"/>
            <a:ext cx="7935986" cy="5021681"/>
          </a:xfrm>
        </p:spPr>
        <p:txBody>
          <a:bodyPr>
            <a:normAutofit/>
          </a:bodyPr>
          <a:lstStyle/>
          <a:p>
            <a:r>
              <a:rPr lang="ru-RU" dirty="0"/>
              <a:t>Какой сказке при надлежит этот  отрывок?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-Посади ты эту птицу,-</a:t>
            </a:r>
            <a:br>
              <a:rPr lang="ru-RU" dirty="0"/>
            </a:br>
            <a:r>
              <a:rPr lang="ru-RU" dirty="0"/>
              <a:t>Молвил он царю,-на спицу,</a:t>
            </a:r>
            <a:br>
              <a:rPr lang="ru-RU" dirty="0"/>
            </a:br>
            <a:r>
              <a:rPr lang="ru-RU" dirty="0"/>
              <a:t>Петушок мой золотой </a:t>
            </a:r>
            <a:br>
              <a:rPr lang="ru-RU" dirty="0"/>
            </a:br>
            <a:r>
              <a:rPr lang="ru-RU" dirty="0"/>
              <a:t>Будет верный сторож твой.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230C8-11B0-4F89-87C8-F5E8A1C6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738070"/>
            <a:ext cx="8915400" cy="173152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5D8D5-49D7-449B-94E7-79408DF67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128" y="1635854"/>
            <a:ext cx="7461792" cy="45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7E33C-8C32-4DEA-9611-850313EF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Выписать имена прилагательные и слова, с которыми они связаны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Посади ты эту птицу,-</a:t>
            </a:r>
            <a:br>
              <a:rPr lang="ru-RU" dirty="0"/>
            </a:br>
            <a:r>
              <a:rPr lang="ru-RU" dirty="0"/>
              <a:t>Молвил он царю,-на спицу,</a:t>
            </a:r>
            <a:br>
              <a:rPr lang="ru-RU" dirty="0"/>
            </a:br>
            <a:r>
              <a:rPr lang="ru-RU" dirty="0"/>
              <a:t>Петушок мой золотой </a:t>
            </a:r>
            <a:br>
              <a:rPr lang="ru-RU" dirty="0"/>
            </a:br>
            <a:r>
              <a:rPr lang="ru-RU" dirty="0"/>
              <a:t>Будет верный сторож твой.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9BEDBE-116B-4B47-9CE9-B6BF7CE78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6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EABC6C-6C0E-454C-8F2E-519AECC2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Соедините пары слов правильно. Запишите полученные пары слов, выделите орфограммы.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4136654-278C-4B10-A2C9-3794BB3C4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617365"/>
            <a:ext cx="4313864" cy="3858935"/>
          </a:xfrm>
        </p:spPr>
        <p:txBody>
          <a:bodyPr/>
          <a:lstStyle/>
          <a:p>
            <a:r>
              <a:rPr lang="ru-RU" dirty="0"/>
              <a:t>зелёный </a:t>
            </a:r>
          </a:p>
          <a:p>
            <a:r>
              <a:rPr lang="ru-RU" dirty="0"/>
              <a:t>белая</a:t>
            </a:r>
          </a:p>
          <a:p>
            <a:r>
              <a:rPr lang="ru-RU" dirty="0"/>
              <a:t>ненастный </a:t>
            </a:r>
          </a:p>
          <a:p>
            <a:r>
              <a:rPr lang="ru-RU" dirty="0"/>
              <a:t>чудный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474DF-AED7-4A5D-BE6E-492A9A24D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558642"/>
            <a:ext cx="4313864" cy="3345202"/>
          </a:xfrm>
        </p:spPr>
        <p:txBody>
          <a:bodyPr/>
          <a:lstStyle/>
          <a:p>
            <a:r>
              <a:rPr lang="ru-RU" dirty="0"/>
              <a:t>Лебедь</a:t>
            </a:r>
          </a:p>
          <a:p>
            <a:r>
              <a:rPr lang="ru-RU" dirty="0"/>
              <a:t>День</a:t>
            </a:r>
          </a:p>
          <a:p>
            <a:r>
              <a:rPr lang="ru-RU" dirty="0"/>
              <a:t>Дуб</a:t>
            </a:r>
          </a:p>
          <a:p>
            <a:r>
              <a:rPr lang="ru-RU" dirty="0"/>
              <a:t>остров</a:t>
            </a:r>
          </a:p>
        </p:txBody>
      </p:sp>
    </p:spTree>
    <p:extLst>
      <p:ext uri="{BB962C8B-B14F-4D97-AF65-F5344CB8AC3E}">
        <p14:creationId xmlns:p14="http://schemas.microsoft.com/office/powerpoint/2010/main" val="133448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8ED33-9F7A-48DE-8267-29939627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107282"/>
          </a:xfrm>
        </p:spPr>
        <p:txBody>
          <a:bodyPr/>
          <a:lstStyle/>
          <a:p>
            <a:r>
              <a:rPr lang="ru-RU" dirty="0"/>
              <a:t>Письмо по памяти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Румяной зарёю</a:t>
            </a:r>
            <a:br>
              <a:rPr lang="ru-RU" dirty="0"/>
            </a:br>
            <a:r>
              <a:rPr lang="ru-RU" dirty="0"/>
              <a:t>Покрылся восток, </a:t>
            </a:r>
            <a:br>
              <a:rPr lang="ru-RU" dirty="0"/>
            </a:br>
            <a:r>
              <a:rPr lang="ru-RU" dirty="0"/>
              <a:t>В селе за рекою </a:t>
            </a:r>
            <a:br>
              <a:rPr lang="ru-RU" dirty="0"/>
            </a:br>
            <a:r>
              <a:rPr lang="ru-RU" dirty="0"/>
              <a:t>Потух огонёк.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DD575-E0E5-4360-A693-9DA550124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025006"/>
            <a:ext cx="8915400" cy="1392571"/>
          </a:xfrm>
        </p:spPr>
        <p:txBody>
          <a:bodyPr/>
          <a:lstStyle/>
          <a:p>
            <a:r>
              <a:rPr lang="ru-RU" dirty="0"/>
              <a:t>Найдите прилагательные. С какими словами они связаны?</a:t>
            </a:r>
          </a:p>
        </p:txBody>
      </p:sp>
    </p:spTree>
    <p:extLst>
      <p:ext uri="{BB962C8B-B14F-4D97-AF65-F5344CB8AC3E}">
        <p14:creationId xmlns:p14="http://schemas.microsoft.com/office/powerpoint/2010/main" val="144002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AB726-ADAD-4962-A644-F4FFD180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•	сегодня я узнал...</a:t>
            </a:r>
            <a:br>
              <a:rPr lang="ru-RU" dirty="0"/>
            </a:br>
            <a:r>
              <a:rPr lang="ru-RU" dirty="0"/>
              <a:t>•	было трудно…</a:t>
            </a:r>
            <a:br>
              <a:rPr lang="ru-RU" dirty="0"/>
            </a:br>
            <a:r>
              <a:rPr lang="ru-RU" dirty="0"/>
              <a:t>•	я понял, что…</a:t>
            </a:r>
            <a:br>
              <a:rPr lang="ru-RU" dirty="0"/>
            </a:br>
            <a:r>
              <a:rPr lang="ru-RU" dirty="0"/>
              <a:t>•	я научился…</a:t>
            </a:r>
            <a:br>
              <a:rPr lang="ru-RU" dirty="0"/>
            </a:br>
            <a:r>
              <a:rPr lang="ru-RU" dirty="0"/>
              <a:t>•	я смог…</a:t>
            </a:r>
            <a:br>
              <a:rPr lang="ru-RU" dirty="0"/>
            </a:br>
            <a:r>
              <a:rPr lang="ru-RU" dirty="0"/>
              <a:t>•	было интересно узнать, что…</a:t>
            </a:r>
            <a:br>
              <a:rPr lang="ru-RU" dirty="0"/>
            </a:br>
            <a:r>
              <a:rPr lang="ru-RU" dirty="0"/>
              <a:t>•	меня удивило…</a:t>
            </a:r>
            <a:br>
              <a:rPr lang="ru-RU" dirty="0"/>
            </a:br>
            <a:r>
              <a:rPr lang="ru-RU" dirty="0"/>
              <a:t>•	мне захотелось…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9171E-ED97-4EA8-A5A3-E7F7E272C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625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261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Части речи.   Имя прилагательное.</vt:lpstr>
      <vt:lpstr>Дружно с ними мы живем, их не пачкаем, не рвём, аккуратно, чинно, с толком расставляем их по полкам. Жить без них никак нельзя - это лучшие друзья. </vt:lpstr>
      <vt:lpstr>Из какой сказки эти строчки?  Старик ловил неводом рыбу, старуха пряла свою пряжу… </vt:lpstr>
      <vt:lpstr>Допишите слова, признаки которых названы:  Золотой… Синее… Высокий… Разбитое… Сварливая… </vt:lpstr>
      <vt:lpstr>Какой сказке при надлежит этот  отрывок?   -Посади ты эту птицу,- Молвил он царю,-на спицу, Петушок мой золотой  Будет верный сторож твой. </vt:lpstr>
      <vt:lpstr>Выписать имена прилагательные и слова, с которыми они связаны   Посади ты эту птицу,- Молвил он царю,-на спицу, Петушок мой золотой  Будет верный сторож твой. </vt:lpstr>
      <vt:lpstr>Соедините пары слов правильно. Запишите полученные пары слов, выделите орфограммы.</vt:lpstr>
      <vt:lpstr>Письмо по памяти   Румяной зарёю Покрылся восток,  В селе за рекою  Потух огонёк. </vt:lpstr>
      <vt:lpstr>• сегодня я узнал... • было трудно… • я понял, что… • я научился… • я смог… • было интересно узнать, что… • меня удивило… • мне захотелось…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5</cp:revision>
  <dcterms:created xsi:type="dcterms:W3CDTF">2019-12-29T14:59:41Z</dcterms:created>
  <dcterms:modified xsi:type="dcterms:W3CDTF">2019-12-29T15:44:33Z</dcterms:modified>
</cp:coreProperties>
</file>