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6" r:id="rId5"/>
    <p:sldId id="270" r:id="rId6"/>
    <p:sldId id="273" r:id="rId7"/>
    <p:sldId id="274" r:id="rId8"/>
    <p:sldId id="258" r:id="rId9"/>
    <p:sldId id="263" r:id="rId10"/>
    <p:sldId id="260" r:id="rId11"/>
    <p:sldId id="261" r:id="rId12"/>
    <p:sldId id="268" r:id="rId13"/>
    <p:sldId id="265" r:id="rId14"/>
    <p:sldId id="264" r:id="rId15"/>
    <p:sldId id="275" r:id="rId16"/>
    <p:sldId id="269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9898"/>
            <a:ext cx="8280920" cy="1472184"/>
          </a:xfrm>
        </p:spPr>
        <p:txBody>
          <a:bodyPr>
            <a:normAutofit fontScale="90000"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Северо-Восточное управление министерства образования и </a:t>
            </a:r>
            <a:r>
              <a:rPr lang="ru-RU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науки </a:t>
            </a:r>
            <a:r>
              <a:rPr lang="ru-RU" sz="1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Самарской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области</a:t>
            </a:r>
            <a:r>
              <a:rPr lang="ru-RU" sz="1600" dirty="0">
                <a:solidFill>
                  <a:srgbClr val="08A1D9">
                    <a:lumMod val="60000"/>
                    <a:lumOff val="4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1600" dirty="0">
                <a:solidFill>
                  <a:srgbClr val="08A1D9">
                    <a:lumMod val="60000"/>
                    <a:lumOff val="4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1600" dirty="0" smtClean="0">
                <a:solidFill>
                  <a:srgbClr val="08A1D9">
                    <a:lumMod val="60000"/>
                    <a:lumOff val="4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rgbClr val="08A1D9">
                    <a:lumMod val="60000"/>
                    <a:lumOff val="4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1600" b="1" i="1" dirty="0" smtClean="0">
                <a:solidFill>
                  <a:srgbClr val="2807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СП </a:t>
            </a:r>
            <a:r>
              <a:rPr lang="ru-RU" sz="1600" b="1" i="1" dirty="0">
                <a:solidFill>
                  <a:srgbClr val="2807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«Детский сад Журавушка» ГБОУ СОШ №1 города Похвистнево</a:t>
            </a:r>
            <a:r>
              <a:rPr lang="ru-RU" sz="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/>
            </a:r>
            <a:br>
              <a:rPr lang="ru-RU" sz="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en-US" sz="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/>
            </a:r>
            <a:br>
              <a:rPr lang="en-US" sz="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sz="400" dirty="0">
                <a:solidFill>
                  <a:srgbClr val="08A1D9">
                    <a:lumMod val="60000"/>
                    <a:lumOff val="4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400" dirty="0">
                <a:solidFill>
                  <a:srgbClr val="08A1D9">
                    <a:lumMod val="60000"/>
                    <a:lumOff val="4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318" y="4364299"/>
            <a:ext cx="8064896" cy="1872208"/>
          </a:xfrm>
        </p:spPr>
        <p:txBody>
          <a:bodyPr>
            <a:normAutofit lnSpcReduction="10000"/>
          </a:bodyPr>
          <a:lstStyle/>
          <a:p>
            <a:pPr marL="0" lvl="0" algn="ctr">
              <a:spcBef>
                <a:spcPts val="0"/>
              </a:spcBef>
              <a:buClrTx/>
              <a:buSzTx/>
            </a:pPr>
            <a:r>
              <a:rPr lang="ru-RU" sz="3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«Разнообразие форм </a:t>
            </a:r>
          </a:p>
          <a:p>
            <a:pPr marL="0" lvl="0" algn="ctr">
              <a:spcBef>
                <a:spcPts val="0"/>
              </a:spcBef>
              <a:buClrTx/>
              <a:buSzTx/>
            </a:pPr>
            <a:r>
              <a:rPr lang="ru-RU" sz="3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организации физического воспитания в ДОО в соответствии </a:t>
            </a:r>
          </a:p>
          <a:p>
            <a:pPr marL="0" lvl="0" algn="ctr">
              <a:spcBef>
                <a:spcPts val="0"/>
              </a:spcBef>
              <a:buClrTx/>
              <a:buSzTx/>
            </a:pPr>
            <a:r>
              <a:rPr lang="ru-RU" sz="3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 ФГОС ДО»</a:t>
            </a:r>
            <a:r>
              <a:rPr lang="ru-RU" sz="1600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Л.Ф</a:t>
            </a:r>
            <a:r>
              <a:rPr lang="ru-RU" sz="1600" i="1" dirty="0">
                <a:solidFill>
                  <a:srgbClr val="FFFFFF"/>
                </a:solidFill>
                <a:latin typeface="Arial Black" panose="020B0A04020102020204" pitchFamily="34" charset="0"/>
              </a:rPr>
              <a:t>.</a:t>
            </a:r>
            <a:endParaRPr lang="ru-RU" sz="4800" i="1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r"/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6052646"/>
            <a:ext cx="27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Хухарева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Е.С.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84" y="1398702"/>
            <a:ext cx="3749675" cy="28162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Степ - платформа является многофункциональным оборудованием, обеспечивающим решение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общеразвивающих</a:t>
            </a:r>
            <a:b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и профилактических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задач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</a:br>
            <a:endParaRPr lang="ru-RU" sz="1800" b="1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676841"/>
            <a:ext cx="6277102" cy="450665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0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Яркая игровая окраска и индивидуальное разнообразие физических упражнений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18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фитболах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, делают их привлекательными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детей.</a:t>
            </a:r>
            <a:r>
              <a:rPr lang="ru-RU" sz="1800" b="1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7327"/>
            <a:ext cx="6910328" cy="461462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7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на свежем воздухе «День Победы»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Фото Хухарева\IMG_20190508_105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4351"/>
            <a:ext cx="3744416" cy="499255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6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Фото Хухарева\DSCN0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412776"/>
            <a:ext cx="6408712" cy="4806534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886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Физическое развитие на свежем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воздухе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способствует  развитию быстроты,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ловкости, силы, выносливости,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гибкости, 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укрепляет иммунитет и вызывает положительные эмоции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Неподдельный восторг вызывает у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детей</a:t>
            </a:r>
            <a:b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участие в спортивных праздниках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Фото Хухарева\DSCN0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768752" cy="507656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процессе праздника ребята погружаются в атмосферу сказки, приключения, помогают герою преодолеть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препятствия,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результате у детей воспитывается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сплоченность и 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взаимовыручка. 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6400800" cy="48006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70609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Взаимодействие с семьей осуществляется на родительских собраниях, где дети вместе с родителями участвуют в соревнованиях семейных команд 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Desktop\Фото Хухарева\DSCN1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246669" cy="4685002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5895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СП «Детский сад </a:t>
            </a:r>
            <a:r>
              <a:rPr lang="ru-RU" sz="2000" b="1" i="1" kern="0" dirty="0" smtClean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Журавушка</a:t>
            </a:r>
            <a:r>
              <a:rPr lang="ru-RU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» ГБОУ СОШ №1 </a:t>
            </a:r>
            <a:br>
              <a:rPr lang="ru-RU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города Похвистнево, Самарской области </a:t>
            </a:r>
            <a: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8(84656)2-21-65</a:t>
            </a:r>
            <a:br>
              <a:rPr lang="ru-RU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E-mail</a:t>
            </a:r>
            <a:r>
              <a:rPr lang="ru-RU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kern="0" dirty="0" err="1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mdouds</a:t>
            </a:r>
            <a:r>
              <a:rPr lang="ru-RU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-</a:t>
            </a:r>
            <a:r>
              <a:rPr lang="en-US" sz="2000" b="1" i="1" kern="0" dirty="0">
                <a:solidFill>
                  <a:srgbClr val="3A31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10@yandex.ru</a:t>
            </a:r>
            <a:endParaRPr lang="ru-RU" kern="0" dirty="0">
              <a:solidFill>
                <a:sysClr val="windowText" lastClr="000000"/>
              </a:solidFill>
              <a:latin typeface="Franklin Gothic Book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117">
            <a:off x="3255963" y="2006600"/>
            <a:ext cx="2439987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85010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Работа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с дошкольниками по физическому воспитанию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выстраивать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в разных формах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Фото Хухарева\СПОРТ 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33" y="1340768"/>
            <a:ext cx="6530336" cy="4897752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Воспитанники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становятся победителями  и лауреатами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спортивных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соревнований</a:t>
            </a:r>
            <a:endParaRPr lang="ru-RU" sz="18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Мои документы\Ионова Л.Ф\Мои ФОТО\2018-19г\Акробатика 2019\IMG_20190515_114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048672" cy="453650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1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7618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Разнообразно проводится утренняя гимнастика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690769" cy="4824536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1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У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тренняя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гимнастика на </a:t>
            </a:r>
            <a:r>
              <a:rPr lang="ru-RU" sz="1800" b="1" dirty="0" err="1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фитболах</a:t>
            </a:r>
            <a:endParaRPr lang="ru-RU" sz="1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779067" cy="494116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Степ-аэробика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980728"/>
            <a:ext cx="6552727" cy="50069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0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У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тренняя гимнастика: народные танцы</a:t>
            </a:r>
            <a:endParaRPr lang="ru-RU" sz="18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Пользователь\Desktop\К семинару в 12 дс\Новая папка (2)\DSCN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552727" cy="4914545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939" y="116632"/>
            <a:ext cx="8466145" cy="922114"/>
          </a:xfrm>
        </p:spPr>
        <p:txBody>
          <a:bodyPr>
            <a:normAutofit fontScale="90000"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Непосредственно-образовательная 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деятельность  по физическому развитию  </a:t>
            </a:r>
            <a:r>
              <a:rPr lang="ru-RU" sz="20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проводится как 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в традиционной,  так и в форме тренировки, с элементами акробатики, в форме игрового занятия, и т.д.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1027" name="Picture 3" descr="C:\Users\Пользователь\Desktop\Фото Хухарева\Матер - тех условия 1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3" y="1556792"/>
            <a:ext cx="4032449" cy="3024337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46170"/>
            <a:ext cx="4176464" cy="319280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4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Особый восторг у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дошкольников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вызывает </a:t>
            </a:r>
            <a:r>
              <a:rPr lang="ru-RU" sz="1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занятия  степ-аэробикой 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6288475" cy="461667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5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</TotalTime>
  <Words>151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Северо-Восточное управление министерства образования и науки Самарской области  СП «Детский сад Журавушка» ГБОУ СОШ №1 города Похвистнево   </vt:lpstr>
      <vt:lpstr>Работа с дошкольниками по физическому воспитанию  выстраивать в разных формах</vt:lpstr>
      <vt:lpstr>Воспитанники становятся победителями  и лауреатами  спортивных соревнований</vt:lpstr>
      <vt:lpstr>Разнообразно проводится утренняя гимнастика </vt:lpstr>
      <vt:lpstr>Утренняя гимнастика на фитболах</vt:lpstr>
      <vt:lpstr>Степ-аэробика </vt:lpstr>
      <vt:lpstr>Утренняя гимнастика: народные танцы</vt:lpstr>
      <vt:lpstr>  Непосредственно-образовательная деятельность  по физическому развитию  проводится как в традиционной,  так и в форме тренировки, с элементами акробатики, в форме игрового занятия, и т.д. </vt:lpstr>
      <vt:lpstr>Особый восторг у дошкольников вызывает занятия  степ-аэробикой </vt:lpstr>
      <vt:lpstr>Степ - платформа является многофункциональным оборудованием, обеспечивающим решение общеразвивающих  и профилактических задач </vt:lpstr>
      <vt:lpstr>Яркая игровая окраска и индивидуальное разнообразие физических упражнений  на фитболах, делают их привлекательными для детей. </vt:lpstr>
      <vt:lpstr>Тематическое занятие на свежем воздухе «День Победы»</vt:lpstr>
      <vt:lpstr>Презентация PowerPoint</vt:lpstr>
      <vt:lpstr>Неподдельный восторг вызывает у детей  участие в спортивных праздниках</vt:lpstr>
      <vt:lpstr> В процессе праздника ребята погружаются в атмосферу сказки, приключения, помогают герою преодолеть препятствия, в результате у детей воспитывается сплоченность и  взаимовыручка.   </vt:lpstr>
      <vt:lpstr>Взаимодействие с семьей осуществляется на родительских собраниях, где дети вместе с родителями участвуют в соревнованиях семейных команд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2019-10-24T13:06:49Z</dcterms:created>
  <dcterms:modified xsi:type="dcterms:W3CDTF">2019-11-07T11:02:20Z</dcterms:modified>
</cp:coreProperties>
</file>