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sldIdLst>
    <p:sldId id="256" r:id="rId2"/>
    <p:sldId id="257" r:id="rId3"/>
    <p:sldId id="282" r:id="rId4"/>
    <p:sldId id="269" r:id="rId5"/>
    <p:sldId id="270" r:id="rId6"/>
    <p:sldId id="273" r:id="rId7"/>
    <p:sldId id="280" r:id="rId8"/>
    <p:sldId id="281" r:id="rId9"/>
    <p:sldId id="275" r:id="rId10"/>
    <p:sldId id="276" r:id="rId11"/>
    <p:sldId id="27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2D7"/>
    <a:srgbClr val="0000FF"/>
    <a:srgbClr val="ED5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250" autoAdjust="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1C1C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1C1C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930D8-8EBC-4C3B-8431-17D40162239F}" type="slidenum">
              <a:rPr lang="ru-RU" altLang="ru-RU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83F58-2E6F-4CF7-B240-A89BE4CD0CD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4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83F58-2E6F-4CF7-B240-A89BE4CD0CD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9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83F58-2E6F-4CF7-B240-A89BE4CD0CD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24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83F58-2E6F-4CF7-B240-A89BE4CD0CD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2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83F58-2E6F-4CF7-B240-A89BE4CD0CD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83F58-2E6F-4CF7-B240-A89BE4CD0CD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8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ECC82-C8DF-4842-B54D-86E72C46C500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46944-2C52-4CC5-9FA6-2ABE749BEAC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3E9D4-A641-4A4E-A248-29132B7C238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5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83406-BF28-4AC9-AF01-43239BDBB32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07084-A1E3-424D-B1D5-D7C9C47A69A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917B-5FC8-4B59-8D86-7531886E7B2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9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7B300-88EC-4CB0-8823-6DE1F1EB724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2EC62-4098-4DCE-AD12-FC81BD65579C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AF866-26FA-4E75-972C-A4D9D9E40FC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0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31135-537F-4E79-9465-8F02AC6132DC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883F58-2E6F-4CF7-B240-A89BE4CD0CD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60648"/>
            <a:ext cx="8175344" cy="59672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Северо-Восточное управление министерства образования и науки Самарской области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17" y="704331"/>
            <a:ext cx="84795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СП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«Детский сад Журавушка» ГБОУ СОШ №1 города Похвистнево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17080" y="1772816"/>
            <a:ext cx="4411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 – развивающей среды в условиях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</a:t>
            </a:r>
            <a:endParaRPr lang="ru-RU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для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раннего возраста с ОВЗ в соответствии с требованиями ФГОС ДО</a:t>
            </a:r>
            <a:endParaRPr lang="ru-RU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СП «Детский сад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Журавушка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ГБОУ СОШ №1 </a:t>
            </a:r>
            <a:endParaRPr lang="ru-RU" sz="20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Похвистнево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0484" y="5606348"/>
            <a:ext cx="5165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Подготовил: учитель –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</a:t>
            </a:r>
          </a:p>
          <a:p>
            <a:pPr indent="450215" algn="ctr">
              <a:spcAft>
                <a:spcPts val="0"/>
              </a:spcAft>
            </a:pP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ысшей квалификационной категории </a:t>
            </a:r>
            <a:r>
              <a:rPr lang="ru-RU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Тестова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В.С.</a:t>
            </a:r>
            <a:endParaRPr lang="ru-RU" sz="2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Пользователь\Desktop\Новая папка\DSCN00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r="6284"/>
          <a:stretch/>
        </p:blipFill>
        <p:spPr bwMode="auto">
          <a:xfrm>
            <a:off x="653505" y="1707074"/>
            <a:ext cx="3532667" cy="4634334"/>
          </a:xfrm>
          <a:prstGeom prst="rect">
            <a:avLst/>
          </a:prstGeom>
          <a:noFill/>
          <a:ln w="57150">
            <a:solidFill>
              <a:srgbClr val="F092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862" y="28146"/>
            <a:ext cx="7773338" cy="159617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FF"/>
                </a:solidFill>
                <a:latin typeface="Arial Black" panose="020B0A04020102020204" pitchFamily="34" charset="0"/>
              </a:rPr>
              <a:t>психотерапевтический комплекс </a:t>
            </a:r>
            <a:r>
              <a:rPr lang="ru-RU" sz="1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«</a:t>
            </a:r>
            <a:r>
              <a:rPr lang="ru-RU" sz="1800" dirty="0">
                <a:solidFill>
                  <a:srgbClr val="0000FF"/>
                </a:solidFill>
                <a:latin typeface="Arial Black" panose="020B0A04020102020204" pitchFamily="34" charset="0"/>
              </a:rPr>
              <a:t>Песок – вода»</a:t>
            </a:r>
          </a:p>
        </p:txBody>
      </p:sp>
      <p:pic>
        <p:nvPicPr>
          <p:cNvPr id="7170" name="Picture 2" descr="C:\Users\Пользователь\Desktop\Новая папка\DSCN00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4" t="14525" r="1403"/>
          <a:stretch/>
        </p:blipFill>
        <p:spPr bwMode="auto">
          <a:xfrm>
            <a:off x="1331640" y="1340768"/>
            <a:ext cx="6528862" cy="489654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704856" cy="11196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компьютерные игры позволяют повысить                      у детей мотивацию и интерес к обучению</a:t>
            </a:r>
            <a:endParaRPr lang="ru-RU" sz="1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Пользователь\Desktop\Новая папка\DSCN01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6657" r="7172"/>
          <a:stretch/>
        </p:blipFill>
        <p:spPr bwMode="auto">
          <a:xfrm>
            <a:off x="1259632" y="1196752"/>
            <a:ext cx="6480720" cy="483946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100811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 «Детский сад Журавушка» ГБОУ СОШ №1 </a:t>
            </a:r>
            <a:br>
              <a:rPr 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города Похвистнево, Самарской области 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13384" y="4295238"/>
            <a:ext cx="6400800" cy="21113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446454, г. Похвистнево</a:t>
            </a:r>
          </a:p>
          <a:p>
            <a:pPr lvl="0"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ул. Революционная,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103</a:t>
            </a:r>
          </a:p>
          <a:p>
            <a:pPr lvl="0" algn="ctr"/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Телефон: 8(84656)22165</a:t>
            </a:r>
          </a:p>
          <a:p>
            <a:pPr lvl="0" algn="ctr"/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mdouds-10@yandex.ru</a:t>
            </a:r>
          </a:p>
          <a:p>
            <a:pPr lvl="0" algn="ctr"/>
            <a:endParaRPr lang="en-US" sz="1600" b="1" dirty="0">
              <a:solidFill>
                <a:srgbClr val="0000FF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117">
            <a:off x="3330774" y="1716357"/>
            <a:ext cx="2439987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5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588" y="260648"/>
            <a:ext cx="7560840" cy="11521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предметно </a:t>
            </a:r>
            <a: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развивающая среда </a:t>
            </a:r>
            <a:b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для детей </a:t>
            </a:r>
            <a: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раннего </a:t>
            </a:r>
            <a: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возраста, организована </a:t>
            </a:r>
            <a:b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соответствии  </a:t>
            </a:r>
            <a: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требованиями ФГОС ДО</a:t>
            </a:r>
            <a: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Пользователь\Desktop\Новая папка\DSCN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143500" cy="53285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9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Новая папка\DSCN01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r="18868"/>
          <a:stretch/>
        </p:blipFill>
        <p:spPr bwMode="auto">
          <a:xfrm>
            <a:off x="1331640" y="1026840"/>
            <a:ext cx="6408712" cy="525658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26898" y="332656"/>
            <a:ext cx="75608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9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Игры с предметами</a:t>
            </a:r>
            <a:endParaRPr lang="ru-RU" sz="29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3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235" y="332656"/>
            <a:ext cx="7415060" cy="108012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00FF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Использование оборудования сенсорной комнаты Оказывает </a:t>
            </a:r>
            <a:r>
              <a:rPr lang="ru-RU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комплексное </a:t>
            </a:r>
            <a:r>
              <a:rPr 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воздействие на развитие детей с ОВЗ</a:t>
            </a:r>
            <a:endParaRPr lang="ru-RU" sz="20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Пользователь\Desktop\Новая папка\DSCN0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32848" cy="460851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16632"/>
            <a:ext cx="7773338" cy="1368153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0000FF"/>
                </a:solidFill>
                <a:latin typeface="Tahoma"/>
              </a:rPr>
              <a:t>Занятия в сухом бассейне удовлетворяют потребность ребенка в движениях, снижают уровень психоэмоционального напряжения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Пользователь\Desktop\Новая папка\DSCN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496855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5332" y="188641"/>
            <a:ext cx="7773338" cy="143845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Настенные модули используются для развития мелкой моторики рук</a:t>
            </a:r>
            <a:endParaRPr lang="ru-RU" sz="1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Пользователь\Desktop\Новая папка\DSCN00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3"/>
          <a:stretch/>
        </p:blipFill>
        <p:spPr bwMode="auto">
          <a:xfrm>
            <a:off x="899592" y="1412776"/>
            <a:ext cx="7416824" cy="486266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18519"/>
            <a:ext cx="8279158" cy="57823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благотворно влияют на физическое развитие детей занятия с </a:t>
            </a:r>
            <a:r>
              <a:rPr lang="ru-RU" sz="18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фитболами</a:t>
            </a:r>
            <a:endParaRPr lang="ru-RU" sz="1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C:\Users\Пользователь\Desktop\Новая папка\DSCN00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r="6284"/>
          <a:stretch/>
        </p:blipFill>
        <p:spPr bwMode="auto">
          <a:xfrm>
            <a:off x="2646218" y="1236324"/>
            <a:ext cx="3810000" cy="5400600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ВАЛЕ\DSCN01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r="3164"/>
          <a:stretch/>
        </p:blipFill>
        <p:spPr bwMode="auto">
          <a:xfrm>
            <a:off x="2339752" y="1052736"/>
            <a:ext cx="4364182" cy="54006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Прыжки на батуте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585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8443"/>
            <a:ext cx="7416824" cy="137159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FF"/>
                </a:solidFill>
                <a:latin typeface="Arial Black" panose="020B0A04020102020204" pitchFamily="34" charset="0"/>
              </a:rPr>
              <a:t>игровые технологии в работе </a:t>
            </a:r>
            <a:r>
              <a:rPr lang="ru-RU" sz="1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 детьми раннего возраста позволяют </a:t>
            </a:r>
            <a:r>
              <a:rPr lang="ru-RU" sz="1800" dirty="0">
                <a:solidFill>
                  <a:srgbClr val="0000FF"/>
                </a:solidFill>
                <a:latin typeface="Arial Black" panose="020B0A04020102020204" pitchFamily="34" charset="0"/>
              </a:rPr>
              <a:t>повысить </a:t>
            </a:r>
            <a:r>
              <a:rPr lang="ru-RU" sz="1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эффективность </a:t>
            </a:r>
            <a:r>
              <a:rPr lang="ru-RU" sz="1800" dirty="0">
                <a:solidFill>
                  <a:srgbClr val="0000FF"/>
                </a:solidFill>
                <a:latin typeface="Arial Black" panose="020B0A04020102020204" pitchFamily="34" charset="0"/>
              </a:rPr>
              <a:t>обучения </a:t>
            </a:r>
          </a:p>
        </p:txBody>
      </p:sp>
      <p:pic>
        <p:nvPicPr>
          <p:cNvPr id="6147" name="Picture 3" descr="C:\Users\Пользователь\Desktop\Новая папка\DSCN00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" r="15366"/>
          <a:stretch/>
        </p:blipFill>
        <p:spPr bwMode="auto">
          <a:xfrm>
            <a:off x="1619672" y="1412776"/>
            <a:ext cx="5832648" cy="496855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538</TotalTime>
  <Words>151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Презентация PowerPoint</vt:lpstr>
      <vt:lpstr>  предметно – развивающая среда  для детей раннего возраста, организована  в соответствии  с требованиями ФГОС ДО </vt:lpstr>
      <vt:lpstr>Презентация PowerPoint</vt:lpstr>
      <vt:lpstr>  Использование оборудования сенсорной комнаты Оказывает комплексное воздействие на развитие детей с ОВЗ</vt:lpstr>
      <vt:lpstr>Занятия в сухом бассейне удовлетворяют потребность ребенка в движениях, снижают уровень психоэмоционального напряжения</vt:lpstr>
      <vt:lpstr>Настенные модули используются для развития мелкой моторики рук</vt:lpstr>
      <vt:lpstr> благотворно влияют на физическое развитие детей занятия с фитболами</vt:lpstr>
      <vt:lpstr>Презентация PowerPoint</vt:lpstr>
      <vt:lpstr>Презентация PowerPoint</vt:lpstr>
      <vt:lpstr>психотерапевтический комплекс  «Песок – вода»</vt:lpstr>
      <vt:lpstr>Презентация PowerPoint</vt:lpstr>
      <vt:lpstr>СП «Детский сад Журавушка» ГБОУ СОШ №1  города Похвистнево, Самарской области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</cp:revision>
  <dcterms:created xsi:type="dcterms:W3CDTF">2019-03-13T11:03:26Z</dcterms:created>
  <dcterms:modified xsi:type="dcterms:W3CDTF">2019-10-18T06:27:40Z</dcterms:modified>
</cp:coreProperties>
</file>