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3" r:id="rId5"/>
    <p:sldId id="26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262" y="404664"/>
            <a:ext cx="6286500" cy="6220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688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32656"/>
            <a:ext cx="621982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06"/>
          <a:stretch/>
        </p:blipFill>
        <p:spPr bwMode="auto">
          <a:xfrm>
            <a:off x="1001837" y="980728"/>
            <a:ext cx="7746627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3558" y="5013176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3558" y="4725144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618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60648"/>
            <a:ext cx="6646863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52736"/>
            <a:ext cx="8712968" cy="511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05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9063" y="601663"/>
            <a:ext cx="9382126" cy="5923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858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620713"/>
            <a:ext cx="9012113" cy="561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176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</TotalTime>
  <Words>3</Words>
  <Application>Microsoft Office PowerPoint</Application>
  <PresentationFormat>Экран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Панкратова Наталья Васильевна</dc:creator>
  <cp:lastModifiedBy>Панкратова Наталья Васильевна</cp:lastModifiedBy>
  <cp:revision>3</cp:revision>
  <dcterms:created xsi:type="dcterms:W3CDTF">2020-02-10T07:31:20Z</dcterms:created>
  <dcterms:modified xsi:type="dcterms:W3CDTF">2020-02-10T07:57:10Z</dcterms:modified>
</cp:coreProperties>
</file>