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1" r:id="rId2"/>
    <p:sldId id="262" r:id="rId3"/>
    <p:sldId id="269" r:id="rId4"/>
    <p:sldId id="265" r:id="rId5"/>
    <p:sldId id="266" r:id="rId6"/>
    <p:sldId id="267" r:id="rId7"/>
    <p:sldId id="268" r:id="rId8"/>
    <p:sldId id="273" r:id="rId9"/>
    <p:sldId id="270" r:id="rId10"/>
    <p:sldId id="274" r:id="rId11"/>
    <p:sldId id="271" r:id="rId12"/>
    <p:sldId id="27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EB55-CF93-4499-95C5-5497A9F6ECB3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1DDB-5332-416E-9250-E0079D5A1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9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66.ru/images/products/original/orig_206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09727"/>
            <a:ext cx="244827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lib.rus.ec/i/23/208323/i_024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71800" y="4005064"/>
            <a:ext cx="2105015" cy="2470751"/>
          </a:xfrm>
          <a:prstGeom prst="rect">
            <a:avLst/>
          </a:prstGeom>
          <a:noFill/>
        </p:spPr>
      </p:pic>
      <p:pic>
        <p:nvPicPr>
          <p:cNvPr id="7" name="Picture 4" descr="http://www.lovepaint.ru/images/cms/data/import_files/ca/vitrazh-raskraska_21h30sm_parusnik_3.jpe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762" y="260648"/>
            <a:ext cx="3263118" cy="4293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2" name="Группа 34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23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9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1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4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35" name="Группа 36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36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42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4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3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4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4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4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 dirty="0"/>
          </a:p>
        </p:txBody>
      </p:sp>
      <p:grpSp>
        <p:nvGrpSpPr>
          <p:cNvPr id="48" name="Группа 51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9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56" name="Группа 50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57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6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60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sp>
        <p:nvSpPr>
          <p:cNvPr id="64" name="Прямоугольник 63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kupisuvenir.com.ua/published/publicdata/KUPISUVENIR/attachments/SC/products_pictures/kompas-morskoyhow_thm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0131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27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33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3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14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0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2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2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1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B210-5A13-4C4C-9886-86E29160564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40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4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4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8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l66.ru/images/products/original/orig_2067.jpg" TargetMode="External"/><Relationship Id="rId7" Type="http://schemas.openxmlformats.org/officeDocument/2006/relationships/hyperlink" Target="http://thumbs9.dreamstime.com/x/%D0%B2%D0%B5%D1%80%D0%B5%D0%B2%D0%BE%D1%87%D0%BA%D0%B0-%D1%83%D0%B7%D0%BB%D0%BE%D0%B2-20600619.jpg" TargetMode="External"/><Relationship Id="rId2" Type="http://schemas.openxmlformats.org/officeDocument/2006/relationships/hyperlink" Target="http://rylik.ru/uploads/posts/2015-07/1436957652_vintage-grunge-texture-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upisuvenir.com.ua/published/publicdata/KUPISUVENIR/attachments/SC/products_pictures/kompas-morskoyhow_thm.JPG" TargetMode="External"/><Relationship Id="rId5" Type="http://schemas.openxmlformats.org/officeDocument/2006/relationships/hyperlink" Target="http://www.lovepaint.ru/images/cms/data/import_files/ca/vitrazh-raskraska_21h30sm_parusnik_3.jpeg" TargetMode="External"/><Relationship Id="rId4" Type="http://schemas.openxmlformats.org/officeDocument/2006/relationships/hyperlink" Target="http://lib.rus.ec/i/23/208323/i_024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go.mail.ru/redir?src=3d861e&amp;via_page=1&amp;type=sr&amp;redir=eJzLKCkpKLbS1y8vSCxILSrWKyrVL0_MyYHw9BPzMnMTc4r1DY3NzMz0DS2NDHQNDSwM4lVdDFQtHVVdDFUtDEBsJwhpqAumXCBCEI4hmDRFUmsKJo3BIsZ6GSW5OQwMhqampgYmpgZG5gw_Ul-0zzyz7eWuE08qA6eyZwIAjwEuf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o.mail.ru/redir?src=578b78&amp;via_page=1&amp;type=sr&amp;redir=eJzLKCkpsNLXT60o0UtLLcpNLSrWy67SNzIwNNc3sNA3MtFnYDA0NTU1MLEwNDRiWG53nfX7z4dbpr38-_JdTlk6AHLcFx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hyperlink" Target="http://go.mail.ru/redir?src=117fc6&amp;via_page=1&amp;type=sr&amp;redir=eJzLKCkpsNLXT8vN1UvOz9UrKtWvyknM1q1MTM7ITc3TTcsvydfLKMnNYWAwNDU1NTCxMLYwZvC9zzLdtbnY8jR7kpgWr0EyADoLFi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b.rus.ec/i/23/208323/i_02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71800" y="4005064"/>
            <a:ext cx="2105015" cy="24707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1484784"/>
            <a:ext cx="511256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«По следам </a:t>
            </a:r>
            <a:r>
              <a:rPr lang="ru-RU" sz="6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Робинзона</a:t>
            </a:r>
            <a:r>
              <a:rPr lang="ru-RU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»</a:t>
            </a:r>
            <a:endParaRPr lang="ru-RU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91880" y="3284983"/>
            <a:ext cx="5032648" cy="195545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литературно-географическая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игра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Автор презентации </a:t>
            </a:r>
            <a:r>
              <a:rPr lang="ru-RU" sz="1400" dirty="0" err="1" smtClean="0">
                <a:solidFill>
                  <a:schemeClr val="tx1"/>
                </a:solidFill>
                <a:latin typeface="Constantia" pitchFamily="18" charset="0"/>
              </a:rPr>
              <a:t>Смёрдова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Надежда Васильевна,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педагог-библиотекарь МАОУ СОШ №24 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Constantia" pitchFamily="18" charset="0"/>
              </a:rPr>
              <a:t>п.Горноуральский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Свердловской обл.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onstantia" pitchFamily="18" charset="0"/>
              </a:rPr>
              <a:t>о</a:t>
            </a:r>
            <a:r>
              <a:rPr lang="ru-RU" sz="3600" dirty="0" smtClean="0">
                <a:latin typeface="Constantia" pitchFamily="18" charset="0"/>
              </a:rPr>
              <a:t>стров Робинзона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8" name="Рисунок 7" descr="https://2.bp.blogspot.com/-ezFZ_87yGGc/VZbRmTkR5_I/AAAAAAAABw4/_5V84ZZP_9A/s1600/archipielago-juan-fernand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8760"/>
            <a:ext cx="7488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244670/a1b27886-57f8-463b-b28d-5c079a771614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99" y="404664"/>
            <a:ext cx="5040560" cy="6106795"/>
          </a:xfrm>
          <a:prstGeom prst="rect">
            <a:avLst/>
          </a:prstGeom>
          <a:noFill/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96136" y="2327405"/>
            <a:ext cx="2973017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Constantia" pitchFamily="18" charset="0"/>
              </a:rPr>
              <a:t>Возвращениедомой</a:t>
            </a:r>
            <a:r>
              <a:rPr lang="ru-RU" sz="3600" dirty="0" smtClean="0">
                <a:latin typeface="Constantia" pitchFamily="18" charset="0"/>
              </a:rPr>
              <a:t>!</a:t>
            </a:r>
            <a:endParaRPr lang="ru-RU" sz="3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8722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onstantia" pitchFamily="18" charset="0"/>
              </a:rPr>
              <a:t>Спасибо за работу!</a:t>
            </a:r>
            <a:endParaRPr lang="ru-RU" sz="6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84784"/>
            <a:ext cx="7171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http://rylik.ru/uploads/posts/2015-07/1436957652_vintage-grunge-texture-03.jpg</a:t>
            </a:r>
            <a:r>
              <a:rPr lang="ru-RU" dirty="0" smtClean="0"/>
              <a:t> - фон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20688"/>
            <a:ext cx="524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latin typeface="Cambria" pitchFamily="18" charset="0"/>
              </a:rPr>
              <a:t>Источники изображений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1328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http://pl66.ru/images/products/original/orig_2067.jpg</a:t>
            </a:r>
            <a:r>
              <a:rPr lang="ru-RU" dirty="0" smtClean="0"/>
              <a:t> - компас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284984"/>
            <a:ext cx="74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http://lib.rus.ec/i/23/208323/i_024.png</a:t>
            </a:r>
            <a:r>
              <a:rPr lang="ru-RU" dirty="0" smtClean="0"/>
              <a:t> - парусник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17032"/>
            <a:ext cx="7258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http://www.lovepaint.ru/images/cms/data/import_files/ca/vitrazh-raskraska_21h30sm_parusnik_3.jpeg</a:t>
            </a:r>
            <a:r>
              <a:rPr lang="ru-RU" dirty="0" smtClean="0"/>
              <a:t> - парусник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56490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http://kupisuvenir.com.ua/published/publicdata/KUPISUVENIR/attachments/SC/products_pictures/kompas-morskoyhow_thm.JPG</a:t>
            </a:r>
            <a:r>
              <a:rPr lang="ru-RU" dirty="0" smtClean="0"/>
              <a:t> - компас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36510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http://thumbs9.dreamstime.com/x/%D0%B2%D0%B5%D1%80%D0%B5%D0%B2%D0%BE%D1%87%D0%BA%D0%B0-%D1%83%D0%B7%D0%BB%D0%BE%D0%B2-20600619.jpg</a:t>
            </a:r>
            <a:r>
              <a:rPr lang="ru-RU" dirty="0" smtClean="0"/>
              <a:t> - канат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25171" y="1340768"/>
            <a:ext cx="715622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но в своей презентации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должны указать источник шаблона: </a:t>
            </a:r>
            <a:endParaRPr kumimoji="0" lang="en-US" sz="1200" b="1" i="1" u="none" strike="noStrike" normalizeH="0" baseline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Олифирова Татьяна Ивановна,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учитель русского языка и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СОШ № 14 г. Северодонецка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geworlds.at.ua/kartinki1/6/file-722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16424" cy="4510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Даниэль Дефо и его книга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Рисунок 5" descr="http://4.404content.com/1/D3/5A/998920122418070644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0237"/>
            <a:ext cx="3357022" cy="417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244670/a1b27886-57f8-463b-b28d-5c079a771614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5112568" cy="61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268760"/>
            <a:ext cx="2468960" cy="1143000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В путь!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Constantia" pitchFamily="18" charset="0"/>
              </a:rPr>
              <a:t>остров </a:t>
            </a:r>
            <a:r>
              <a:rPr lang="ru-RU" sz="2400" b="1" i="1" dirty="0" err="1">
                <a:latin typeface="Constantia" pitchFamily="18" charset="0"/>
              </a:rPr>
              <a:t>Мас</a:t>
            </a:r>
            <a:r>
              <a:rPr lang="ru-RU" sz="2400" b="1" i="1" dirty="0">
                <a:latin typeface="Constantia" pitchFamily="18" charset="0"/>
              </a:rPr>
              <a:t> а Тьера, входящий                                                              в Архипелаг Хуан </a:t>
            </a:r>
            <a:r>
              <a:rPr lang="ru-RU" sz="2400" b="1" i="1" dirty="0" err="1">
                <a:latin typeface="Constantia" pitchFamily="18" charset="0"/>
              </a:rPr>
              <a:t>Фернандес</a:t>
            </a:r>
            <a:r>
              <a:rPr lang="ru-RU" sz="2400" b="1" i="1" dirty="0">
                <a:latin typeface="Constantia" pitchFamily="18" charset="0"/>
              </a:rPr>
              <a:t> и расположенный                                    к западу от Чили в Тихом океане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157788"/>
            <a:ext cx="7127875" cy="1014412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" name="Рисунок 9" descr="https://cod15.ru/wp-content/uploads/2018/04/ef7e00fc17ac5fc304e19e2d1ccf0816.jpg"/>
          <p:cNvPicPr>
            <a:picLocks noGrp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8155"/>
          <a:stretch>
            <a:fillRect/>
          </a:stretch>
        </p:blipFill>
        <p:spPr bwMode="auto">
          <a:xfrm>
            <a:off x="1763688" y="1700808"/>
            <a:ext cx="54864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gnum.ru/uploads/pictures/news/2017/02/17/regnum_picture_1487297680213285_norm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1648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ru-RU" dirty="0">
                <a:latin typeface="Constantia" pitchFamily="18" charset="0"/>
              </a:rPr>
              <a:t>остров Робинзона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esosedi.org/fiber/58371/fit/900x600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457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nstantia" pitchFamily="18" charset="0"/>
              </a:rPr>
              <a:t>остров Робинзона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Следы на песке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ÐÐ»ÑÐ¶, ÐÐµÐ½ÑÐ¸Ð½Ð°, Ð¡Ð»ÐµÐ´Ñ, ÐÐµÑÐ¾Ð¼, ÐÐµÐ½ÑÐ¸Ð½Ñ, ÐÑÐ¿ÑÑÐº, ÐÐ¾ÑÐ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/>
          <a:stretch/>
        </p:blipFill>
        <p:spPr bwMode="auto">
          <a:xfrm>
            <a:off x="3100144" y="1628800"/>
            <a:ext cx="3312368" cy="3514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park-kosa.ru/upload/iblock/a70/a70834b99b6e8624c4d79b7bbd1a825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7"/>
            <a:ext cx="460851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c.pics.livejournal.com/el_magico/17218424/4565128/4565128_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1"/>
            <a:ext cx="525658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zoogeo365.ru/images/public/20101207/raznoobrazie_zhivotnogo_mira_peschannoj_pustyni_bi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67240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neonetwork.pk/digital_images/large/2017-06-13/news-1497345196-19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/>
          <a:stretch/>
        </p:blipFill>
        <p:spPr bwMode="auto">
          <a:xfrm>
            <a:off x="2195736" y="1484784"/>
            <a:ext cx="4536504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www.neonetwork.pk/digital_images/large/2017-06-13/news-1497345196-19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1839"/>
            <a:ext cx="4968552" cy="327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review-image" descr="https://wpapers.ru/wallpapers/animals/13666/1920x1080_%D0%9A%D1%80%D0%B0%D0%B1-%D0%BD%D0%B0-%D0%B1%D0%B5%D1%80%D0%B5%D0%B3%D1%83.jpg">
            <a:hlinkClick r:id="rId7" tgtFrame="&quot;_blank&quot;"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8"/>
          <a:stretch/>
        </p:blipFill>
        <p:spPr bwMode="auto">
          <a:xfrm>
            <a:off x="2267744" y="1340768"/>
            <a:ext cx="4464496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review-image" descr="https://wpapers.ru/wallpapers/animals/13666/1920x1080_%D0%9A%D1%80%D0%B0%D0%B1-%D0%BD%D0%B0-%D0%B1%D0%B5%D1%80%D0%B5%D0%B3%D1%83.jp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58315"/>
            <a:ext cx="6066557" cy="375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herpeton.ru/books/item/f00/s00/z0000013/pic/00019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3"/>
          <a:stretch/>
        </p:blipFill>
        <p:spPr bwMode="auto">
          <a:xfrm>
            <a:off x="1907704" y="1772817"/>
            <a:ext cx="532859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herpeton.ru/books/item/f00/s00/z0000013/pic/00019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032448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Растения острова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" name="Рисунок 2" descr="ÐÐ¸Ð½Ð¾Ð³ÑÐ°Ð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udec.ru/images/2708-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9541"/>
            <a:ext cx="4176464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vetok.ru/wp-content/uploads/2011/05/2710a-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00700" cy="501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8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рис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ячмень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7" name="preview-image" descr="https://go2.imgsmail.ru/imgpreview?key=40ebd650a3be78e&amp;mb=imgdb_preview_560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3129304" cy="456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review-image" descr="https://varimparim.ru/uploads/recept/pic1486_1.jpg">
            <a:hlinkClick r:id="rId4" tgtFrame="&quot;_blank&quot;"/>
          </p:cNvPr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258816" cy="3220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2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FF84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139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Даниэль Дефо и его книга</vt:lpstr>
      <vt:lpstr>В путь!</vt:lpstr>
      <vt:lpstr>остров Мас а Тьера, входящий                                                              в Архипелаг Хуан Фернандес и расположенный                                    к западу от Чили в Тихом океане </vt:lpstr>
      <vt:lpstr>остров Робинзона</vt:lpstr>
      <vt:lpstr>остров Робинзона</vt:lpstr>
      <vt:lpstr>Следы на песке</vt:lpstr>
      <vt:lpstr>Растения острова</vt:lpstr>
      <vt:lpstr>Презентация PowerPoint</vt:lpstr>
      <vt:lpstr>остров Робинзона</vt:lpstr>
      <vt:lpstr>Возвращениедомой!</vt:lpstr>
      <vt:lpstr>Спасибо за работу!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Робинзон Крузо</dc:title>
  <dc:creator>Таня</dc:creator>
  <cp:lastModifiedBy>Пользователь</cp:lastModifiedBy>
  <cp:revision>72</cp:revision>
  <dcterms:created xsi:type="dcterms:W3CDTF">2016-01-14T17:22:34Z</dcterms:created>
  <dcterms:modified xsi:type="dcterms:W3CDTF">2019-12-26T09:20:28Z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