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34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4A6D-6394-49E3-801E-1D9CE1011F43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1A0D-09EA-4C72-9285-4EAB53A1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642918"/>
            <a:ext cx="729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Фотоприложения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143644"/>
            <a:ext cx="6516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Хозивалиева Мария Павловна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 231-577-128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Калашник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Вера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Николаевна     231-928-914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6" descr="https://img.labirint.ru/images/comments_pic/1130/01labio3e1311839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858148" cy="442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www.nbrkomi.ru/content/photos/3612/1ZzDOnGoM4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464701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\Разное\фотошкола\Дж. Свифт\P80127-121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32"/>
            <a:ext cx="450056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:\ФОТО\Разное\фотошкола\Дж. Свифт\P80212-125015.jpg"/>
          <p:cNvPicPr/>
          <p:nvPr/>
        </p:nvPicPr>
        <p:blipFill>
          <a:blip r:embed="rId2" cstate="print"/>
          <a:srcRect b="19309"/>
          <a:stretch>
            <a:fillRect/>
          </a:stretch>
        </p:blipFill>
        <p:spPr bwMode="auto">
          <a:xfrm>
            <a:off x="1785918" y="0"/>
            <a:ext cx="5643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\Разное\фотошкола\Дж. Свифт\P80212-1226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400049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\Разное\фотошкола\Дж. Свифт\P80212-1742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428624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ФОТО\Разное\фотошкола\Дж. Свифт\P80212-1249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42899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\Разное\фотошкола\Дж. Свифт\P80212-125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32147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Разное\фотошкола\Дж. Свифт\P80212-174756.jpg"/>
          <p:cNvPicPr/>
          <p:nvPr/>
        </p:nvPicPr>
        <p:blipFill>
          <a:blip r:embed="rId4" cstate="print"/>
          <a:srcRect r="24158"/>
          <a:stretch>
            <a:fillRect/>
          </a:stretch>
        </p:blipFill>
        <p:spPr bwMode="auto">
          <a:xfrm>
            <a:off x="5643570" y="142852"/>
            <a:ext cx="328611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ФОТО\Разное\фотошкола\Дж. Свифт\P80212-1248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940425" cy="44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\Разное\фотошкола\Дж. Свифт\P80212-1246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85992"/>
            <a:ext cx="321467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\Разное\фотошкола\Дж. Свифт\P80212-155147.jpg"/>
          <p:cNvPicPr/>
          <p:nvPr/>
        </p:nvPicPr>
        <p:blipFill>
          <a:blip r:embed="rId2" cstate="print"/>
          <a:srcRect t="4469"/>
          <a:stretch>
            <a:fillRect/>
          </a:stretch>
        </p:blipFill>
        <p:spPr bwMode="auto">
          <a:xfrm>
            <a:off x="3214678" y="2571744"/>
            <a:ext cx="5686425" cy="40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\Разное\фотошкола\Дж. Свифт\P80212-173008.jpg"/>
          <p:cNvPicPr/>
          <p:nvPr/>
        </p:nvPicPr>
        <p:blipFill>
          <a:blip r:embed="rId3" cstate="print"/>
          <a:srcRect t="8774"/>
          <a:stretch>
            <a:fillRect/>
          </a:stretch>
        </p:blipFill>
        <p:spPr bwMode="auto">
          <a:xfrm>
            <a:off x="285720" y="285728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44416" cy="49925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888432" cy="5184577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P80127-122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-48"/>
            <a:ext cx="5143536" cy="68580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ЦВР-4</cp:lastModifiedBy>
  <cp:revision>19</cp:revision>
  <dcterms:created xsi:type="dcterms:W3CDTF">2014-01-16T17:56:37Z</dcterms:created>
  <dcterms:modified xsi:type="dcterms:W3CDTF">2019-12-13T09:05:42Z</dcterms:modified>
</cp:coreProperties>
</file>