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28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36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136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28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120"/>
            <a:ext cx="7770960" cy="68079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28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136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136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28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120"/>
            <a:ext cx="7770960" cy="68079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28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1360" y="160488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136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28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1360"/>
            <a:ext cx="264924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120"/>
            <a:ext cx="7770960" cy="68079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C45D98A-BC10-4529-A4DC-8FDC2C1542BB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0B33F9AD-7C43-4DBF-BA00-76915262B444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</p:spPr>
        <p:txBody>
          <a:bodyPr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4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02BD436B-5E2D-410A-B005-513D12E3C3DA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47640" y="1483920"/>
            <a:ext cx="6337440" cy="4087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Monotype Corsiva"/>
              </a:rPr>
              <a:t>Усиление Московского княжества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Monotype Corsiva"/>
              </a:rPr>
              <a:t>Составитель: Сафронова Е. В., 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Monotype Corsiva"/>
              </a:rPr>
              <a:t>учитель истории, г.Саратов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</a:rPr>
              <a:t>Рост территории Московского княжества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1785960" y="1285920"/>
            <a:ext cx="5357880" cy="557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Причины возвышения Москвы</a:t>
            </a:r>
            <a:br/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1) Относительная безопасность -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2) Расположение на пересечении водных и сухопутных торговых путей.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3) Приток населения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4) Сложился твердый порядок наследования власти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5) Поддержка со стороны Русской православной церкви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6) Поддержка со стороны ордынских ханов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9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Monotype Corsiva"/>
              </a:rPr>
              <a:t>Спасибо за внимание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Предпосылки объединения русских земель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1)Возрождение городов - центров ремесла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2)Развитие сельского хозяйства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3)Развитие торговли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4)Развитие вотчинного землевладения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5)Сохранение единства языка, культуры и бытовых традиций, религии.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6)Осознание пагубности княжеских и боярских усобиц для развития хозяйства.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7)Необходимость освобождения от ордынского владычества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64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Москва при Данииле Александровиче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4643280" y="1500120"/>
            <a:ext cx="4071960" cy="50720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357120" y="1571760"/>
            <a:ext cx="4143600" cy="507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320"/>
            <a:ext cx="8229600" cy="101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Михаил Тверской В Орде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714240" y="1060560"/>
            <a:ext cx="7643880" cy="565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Дмитрий Грозные Очи убивает Юрия Даниловича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2357280" y="1452600"/>
            <a:ext cx="4214880" cy="540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Восстание в Твери – 1327 г.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642960" y="1371600"/>
            <a:ext cx="3643200" cy="51307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4643280" y="1357200"/>
            <a:ext cx="4071960" cy="514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Правление Ивана Калиты 1325—1340 гг.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4875120" y="1600200"/>
            <a:ext cx="3768840" cy="490068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285840" y="1571760"/>
            <a:ext cx="4214880" cy="492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Московский Кремль </a:t>
            </a:r>
            <a:br/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при Иване Калите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857160" y="1557360"/>
            <a:ext cx="7553520" cy="530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Митрополит Петр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500040" y="1428840"/>
            <a:ext cx="3857760" cy="50720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4786200" y="1428840"/>
            <a:ext cx="3786480" cy="507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LibreOffice/5.4.3.2$Windows_X86_64 LibreOffice_project/92a7159f7e4af62137622921e809f8546db437e5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2011-12-13T21:59:10Z</dcterms:created>
  <dc:creator>Лена</dc:creator>
  <dc:description/>
  <dc:language>ru-RU</dc:language>
  <cp:lastModifiedBy>Лена</cp:lastModifiedBy>
  <dcterms:modified xsi:type="dcterms:W3CDTF">2020-06-03T12:48:13Z</dcterms:modified>
  <cp:revision>12</cp:revision>
  <dc:subject/>
  <dc:title>Усиление Московского княжества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