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0" r:id="rId3"/>
    <p:sldId id="263" r:id="rId4"/>
    <p:sldId id="262" r:id="rId5"/>
    <p:sldId id="273" r:id="rId6"/>
    <p:sldId id="266" r:id="rId7"/>
    <p:sldId id="282" r:id="rId8"/>
    <p:sldId id="284" r:id="rId9"/>
    <p:sldId id="265" r:id="rId10"/>
    <p:sldId id="267" r:id="rId11"/>
    <p:sldId id="276" r:id="rId12"/>
    <p:sldId id="272" r:id="rId13"/>
    <p:sldId id="280" r:id="rId14"/>
    <p:sldId id="281" r:id="rId15"/>
    <p:sldId id="275" r:id="rId16"/>
    <p:sldId id="277" r:id="rId17"/>
    <p:sldId id="278" r:id="rId18"/>
    <p:sldId id="269" r:id="rId19"/>
    <p:sldId id="285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ds02.infourok.ru/uploads/ex/05ff/00029e0e-dc4f618a/2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38069/671ae0fc-0b9c-43f9-a84b-ae739ad5f002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ticketstour.ru/image/cache/catalog/marshruty/velikij-ustyug/tropa-skazok/ustyug5-1000x556_g_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2059CDB-8F3A-42D4-A8D2-A1A324B4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577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2" descr="https://journal.homemania.ru/media/editor/cached/0d6e17a638fbab30a410cf86f6fff735f3ed95c448b33818ce7681701e558795_1200_12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https://journal.homemania.ru/media/editor/cached/0d6e17a638fbab30a410cf86f6fff735f3ed95c448b33818ce7681701e558795_1200_12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https://journal.homemania.ru/media/editor/cached/0d6e17a638fbab30a410cf86f6fff735f3ed95c448b33818ce7681701e558795_1200_12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6" name="AutoShape 8" descr="https://journal.homemania.ru/media/editor/cached/0d6e17a638fbab30a410cf86f6fff735f3ed95c448b33818ce7681701e558795_1200_12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8" name="AutoShape 10" descr="https://journal.homemania.ru/media/editor/cached/0d6e17a638fbab30a410cf86f6fff735f3ed95c448b33818ce7681701e558795_1200_12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900" name="AutoShape 12" descr="https://journal.homemania.ru/media/editor/cached/0d6e17a638fbab30a410cf86f6fff735f3ed95c448b33818ce7681701e558795_1200_120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902" name="Picture 14" descr="http://konkyrs.com/images/cms/data/vdm-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pbtourkit.ru/wp-content/uploads/2018/11/IMG_11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d2me0fuzw8a1c5.cloudfront.net/files/img1/1140/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84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82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Дед Мороз, происхожд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i2.wp.com/new-year-party.ru/wp-content/uploads/2018/09/ded-moroz-bumaga-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910" y="714356"/>
            <a:ext cx="7858180" cy="56912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	</a:t>
            </a:r>
            <a:r>
              <a:rPr lang="ru-RU" sz="4800" dirty="0" smtClean="0">
                <a:solidFill>
                  <a:schemeClr val="bg1"/>
                </a:solidFill>
              </a:rPr>
              <a:t>Кто приходит к нам зимой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bg1"/>
                </a:solidFill>
              </a:rPr>
              <a:t>	В гости к каждому  домой,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bg1"/>
                </a:solidFill>
              </a:rPr>
              <a:t> 	С бородой и посошком,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bg1"/>
                </a:solidFill>
              </a:rPr>
              <a:t>	И  подарочным мешком?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235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ds05.infourok.ru/uploads/ex/00e2/00008999-bb4e40bb/img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avatars.mds.yandex.net/get-districts/750923/2a00000167b3781cf599b97f46b49cb7b984/optim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F3781E-B09B-4933-BE62-62186777C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AA8A9486-974E-422F-A186-E2BDD2811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1825625"/>
            <a:ext cx="3263504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DBEF6E0-C7EF-4569-92F6-C083B93B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F90BE97-F1B9-4C52-9E1C-0AEE11B28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260648"/>
            <a:ext cx="5409778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10486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media.gorod67.biz/source/photos/2018/12/04/screenshot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gorodarus.ru/images/velustug/Velikij-ustu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58294F9-4FB1-4C9B-B8CE-8BF06633B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4" r="76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b1.culture.ru/c/808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nachalo4ka.ru/wp-content/uploads/2014/11/zimnie-novogodnie-fon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https://avatars.mds.yandex.net/get-pdb/38069/11f2ac2b-7349-4c20-acb2-6d0a7b32454a/s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0</Words>
  <Application>Microsoft Office PowerPoint</Application>
  <PresentationFormat>Экран (4:3)</PresentationFormat>
  <Paragraphs>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32</cp:revision>
  <dcterms:created xsi:type="dcterms:W3CDTF">2019-11-19T13:15:11Z</dcterms:created>
  <dcterms:modified xsi:type="dcterms:W3CDTF">2019-11-21T07:36:13Z</dcterms:modified>
</cp:coreProperties>
</file>