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05.12.2018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183880" cy="309634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Формирование ключевых математических компетенций на уроках математики.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5040560"/>
          </a:xfrm>
        </p:spPr>
        <p:txBody>
          <a:bodyPr>
            <a:normAutofit fontScale="90000"/>
          </a:bodyPr>
          <a:lstStyle/>
          <a:p>
            <a:r>
              <a:rPr lang="ru-RU" u="sng" dirty="0" smtClean="0"/>
              <a:t>Компетенция</a:t>
            </a:r>
            <a:r>
              <a:rPr lang="ru-RU" dirty="0" smtClean="0"/>
              <a:t> </a:t>
            </a:r>
            <a:r>
              <a:rPr lang="ru-RU" dirty="0" smtClean="0"/>
              <a:t>- </a:t>
            </a:r>
            <a:r>
              <a:rPr lang="ru-RU" dirty="0" smtClean="0"/>
              <a:t>это набор знакомых </a:t>
            </a:r>
            <a:r>
              <a:rPr lang="ru-RU" dirty="0" err="1" smtClean="0"/>
              <a:t>ЗУНов</a:t>
            </a:r>
            <a:r>
              <a:rPr lang="ru-RU" dirty="0" smtClean="0"/>
              <a:t>, способ деятельности задаваемых по определенному кругу предметов.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u="sng" dirty="0" smtClean="0"/>
              <a:t>Компетентность-</a:t>
            </a:r>
            <a:r>
              <a:rPr lang="ru-RU" dirty="0" smtClean="0"/>
              <a:t> </a:t>
            </a:r>
            <a:r>
              <a:rPr lang="ru-RU" dirty="0" smtClean="0"/>
              <a:t>это </a:t>
            </a:r>
            <a:r>
              <a:rPr lang="ru-RU" dirty="0" smtClean="0"/>
              <a:t>КАЧЕСТВО </a:t>
            </a:r>
            <a:r>
              <a:rPr lang="ru-RU" dirty="0" smtClean="0"/>
              <a:t>владение ими. Это </a:t>
            </a:r>
            <a:r>
              <a:rPr lang="ru-RU" dirty="0" smtClean="0"/>
              <a:t>то, </a:t>
            </a:r>
            <a:r>
              <a:rPr lang="ru-RU" dirty="0" smtClean="0"/>
              <a:t>каким образом компетенция проявляется в ДЕЯТЕЛЬНОСТИ.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183880" cy="4824536"/>
          </a:xfrm>
        </p:spPr>
        <p:txBody>
          <a:bodyPr>
            <a:noAutofit/>
          </a:bodyPr>
          <a:lstStyle/>
          <a:p>
            <a:r>
              <a:rPr lang="ru-RU" u="sng" dirty="0" smtClean="0"/>
              <a:t>Компетентный человек </a:t>
            </a:r>
            <a:r>
              <a:rPr lang="ru-RU" dirty="0" smtClean="0"/>
              <a:t>– это сформированная личность, способная брать на себя ответственность в различных ситуациях, готовая расширить границы своих знаний и совершенствовать их.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183880" cy="3888432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Искать, думать, сотрудничать, приниматься за дело, адаптироваться. </a:t>
            </a: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840760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u="sng" dirty="0" smtClean="0"/>
              <a:t>Задачи формирования компетентности: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- учить ставить цели и планировать деятельность по их достижению.</a:t>
            </a:r>
            <a:br>
              <a:rPr lang="ru-RU" sz="3100" dirty="0" smtClean="0"/>
            </a:br>
            <a:r>
              <a:rPr lang="ru-RU" sz="3100" dirty="0" smtClean="0"/>
              <a:t>- учить добывать нужную информацию, передавать ее.</a:t>
            </a:r>
            <a:br>
              <a:rPr lang="ru-RU" sz="31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5344454"/>
          </a:xfrm>
        </p:spPr>
        <p:txBody>
          <a:bodyPr>
            <a:normAutofit/>
          </a:bodyPr>
          <a:lstStyle/>
          <a:p>
            <a:r>
              <a:rPr lang="ru-RU" dirty="0" smtClean="0"/>
              <a:t>- </a:t>
            </a:r>
            <a:r>
              <a:rPr lang="ru-RU" sz="2700" dirty="0" smtClean="0"/>
              <a:t>совершенствовать навыки работы в команде</a:t>
            </a:r>
            <a:br>
              <a:rPr lang="ru-RU" sz="2700" dirty="0" smtClean="0"/>
            </a:br>
            <a:r>
              <a:rPr lang="ru-RU" sz="2700" dirty="0" smtClean="0"/>
              <a:t>- </a:t>
            </a:r>
            <a:r>
              <a:rPr lang="ru-RU" sz="2700" dirty="0" smtClean="0"/>
              <a:t>вносить </a:t>
            </a:r>
            <a:r>
              <a:rPr lang="ru-RU" sz="2700" dirty="0" smtClean="0"/>
              <a:t>посильный вклад в достижения общего результата.</a:t>
            </a:r>
            <a:br>
              <a:rPr lang="ru-RU" sz="2700" dirty="0" smtClean="0"/>
            </a:br>
            <a:r>
              <a:rPr lang="ru-RU" sz="2700" dirty="0" smtClean="0"/>
              <a:t>-обучать </a:t>
            </a:r>
            <a:r>
              <a:rPr lang="ru-RU" sz="2700" dirty="0" smtClean="0"/>
              <a:t>, брать на себя ответственность при руководстве мини </a:t>
            </a:r>
            <a:r>
              <a:rPr lang="ru-RU" sz="2700" dirty="0" smtClean="0"/>
              <a:t> </a:t>
            </a:r>
            <a:r>
              <a:rPr lang="ru-RU" sz="2700" dirty="0" smtClean="0"/>
              <a:t>группой</a:t>
            </a:r>
            <a:br>
              <a:rPr lang="ru-RU" sz="2700" dirty="0" smtClean="0"/>
            </a:br>
            <a:r>
              <a:rPr lang="ru-RU" sz="2700" dirty="0" smtClean="0"/>
              <a:t>- прививать навыки самостоятельной работы.</a:t>
            </a:r>
            <a:br>
              <a:rPr lang="ru-RU" sz="2700" dirty="0" smtClean="0"/>
            </a:br>
            <a:r>
              <a:rPr lang="ru-RU" sz="2700" dirty="0" smtClean="0"/>
              <a:t>- учить грамотно использовать в речи математические знания и умения в реальных задачах.</a:t>
            </a:r>
            <a:endParaRPr lang="ru-RU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5488470"/>
          </a:xfrm>
        </p:spPr>
        <p:txBody>
          <a:bodyPr>
            <a:normAutofit fontScale="90000"/>
          </a:bodyPr>
          <a:lstStyle/>
          <a:p>
            <a:r>
              <a:rPr lang="ru-RU" sz="4000" u="sng" dirty="0" smtClean="0"/>
              <a:t>Результативность: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- используют знания, умения и навыки в практической деятельности.</a:t>
            </a:r>
            <a:br>
              <a:rPr lang="ru-RU" dirty="0" smtClean="0"/>
            </a:br>
            <a:r>
              <a:rPr lang="ru-RU" dirty="0" smtClean="0"/>
              <a:t>- осваивают коммуникативный, аналитический, практический, творческий типы деятельности.</a:t>
            </a:r>
            <a:br>
              <a:rPr lang="ru-RU" dirty="0" smtClean="0"/>
            </a:br>
            <a:r>
              <a:rPr lang="ru-RU" dirty="0" smtClean="0"/>
              <a:t>- овладевают математическими знаниями, умениями  и н6авыками разного уровня сложности.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20688"/>
            <a:ext cx="8183880" cy="54164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- </a:t>
            </a:r>
            <a:r>
              <a:rPr lang="ru-RU" dirty="0" smtClean="0"/>
              <a:t>формируется </a:t>
            </a:r>
            <a:r>
              <a:rPr lang="ru-RU" dirty="0" smtClean="0"/>
              <a:t>представление о </a:t>
            </a:r>
            <a:r>
              <a:rPr lang="ru-RU" dirty="0" smtClean="0"/>
              <a:t>математике, </a:t>
            </a:r>
            <a:r>
              <a:rPr lang="ru-RU" dirty="0" smtClean="0"/>
              <a:t>как о предмете где каждому есть возможность выразиться.</a:t>
            </a:r>
            <a:br>
              <a:rPr lang="ru-RU" dirty="0" smtClean="0"/>
            </a:br>
            <a:r>
              <a:rPr lang="ru-RU" dirty="0" smtClean="0"/>
              <a:t>- изменяется поведение детей в коллективе, они начинают прислушиваться к мнению других, без боязни высказывают свое собственное мнение.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</TotalTime>
  <Words>83</Words>
  <Application>Microsoft Office PowerPoint</Application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Формирование ключевых математических компетенций на уроках математики.</vt:lpstr>
      <vt:lpstr>Компетенция - это набор знакомых ЗУНов, способ деятельности задаваемых по определенному кругу предметов.  Компетентность- это КАЧЕСТВО владение ими. Это то, каким образом компетенция проявляется в ДЕЯТЕЛЬНОСТИ. </vt:lpstr>
      <vt:lpstr>Компетентный человек – это сформированная личность, способная брать на себя ответственность в различных ситуациях, готовая расширить границы своих знаний и совершенствовать их.</vt:lpstr>
      <vt:lpstr>Искать, думать, сотрудничать, приниматься за дело, адаптироваться. </vt:lpstr>
      <vt:lpstr>          Задачи формирования компетентности: - учить ставить цели и планировать деятельность по их достижению. - учить добывать нужную информацию, передавать ее.      </vt:lpstr>
      <vt:lpstr>- совершенствовать навыки работы в команде - вносить посильный вклад в достижения общего результата. -обучать , брать на себя ответственность при руководстве мини  группой - прививать навыки самостоятельной работы. - учить грамотно использовать в речи математические знания и умения в реальных задачах.</vt:lpstr>
      <vt:lpstr>Результативность: - используют знания, умения и навыки в практической деятельности. - осваивают коммуникативный, аналитический, практический, творческий типы деятельности. - овладевают математическими знаниями, умениями  и н6авыками разного уровня сложности.</vt:lpstr>
      <vt:lpstr>- формируется представление о математике, как о предмете где каждому есть возможность выразиться. - изменяется поведение детей в коллективе, они начинают прислушиваться к мнению других, без боязни высказывают свое собственное мнение.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ключевых математических компетенций на уроках математики.</dc:title>
  <dc:creator>213</dc:creator>
  <cp:lastModifiedBy>213</cp:lastModifiedBy>
  <cp:revision>2</cp:revision>
  <dcterms:created xsi:type="dcterms:W3CDTF">2018-11-20T07:38:42Z</dcterms:created>
  <dcterms:modified xsi:type="dcterms:W3CDTF">2018-12-05T12:00:26Z</dcterms:modified>
</cp:coreProperties>
</file>