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8" r:id="rId3"/>
    <p:sldId id="265" r:id="rId4"/>
    <p:sldId id="266" r:id="rId5"/>
    <p:sldId id="267" r:id="rId6"/>
    <p:sldId id="264" r:id="rId7"/>
    <p:sldId id="270" r:id="rId8"/>
    <p:sldId id="272" r:id="rId9"/>
    <p:sldId id="273" r:id="rId10"/>
    <p:sldId id="259" r:id="rId11"/>
    <p:sldId id="260" r:id="rId12"/>
    <p:sldId id="261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3441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A10B-0D6A-488D-AA97-BADD3D3F74E4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39F3-59E7-4D51-9E55-394AC3EF8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Erinaceus_europaeus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4392613" cy="3816350"/>
          </a:xfrm>
          <a:prstGeom prst="rect">
            <a:avLst/>
          </a:prstGeom>
          <a:noFill/>
        </p:spPr>
      </p:pic>
      <p:pic>
        <p:nvPicPr>
          <p:cNvPr id="1027" name="Picture 3" descr="C:\Users\Home\Pictures\5189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3" y="2708275"/>
            <a:ext cx="4319587" cy="38163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Home\Pictures\5f18484d03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96944" cy="4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Home\Pictures\piramid_simiz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437112"/>
            <a:ext cx="3384376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Pictures\8990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3768" y="3933056"/>
            <a:ext cx="3941763" cy="2924944"/>
          </a:xfrm>
          <a:prstGeom prst="rect">
            <a:avLst/>
          </a:prstGeom>
          <a:noFill/>
        </p:spPr>
      </p:pic>
      <p:pic>
        <p:nvPicPr>
          <p:cNvPr id="17415" name="Picture 7" descr="C:\Users\Home\Pictures\3e28c49b0f0687065be727d9f9051c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56895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Home\Pictures\3181647-a502998e2f943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420380" cy="3240360"/>
          </a:xfrm>
          <a:prstGeom prst="rect">
            <a:avLst/>
          </a:prstGeom>
          <a:noFill/>
        </p:spPr>
      </p:pic>
      <p:pic>
        <p:nvPicPr>
          <p:cNvPr id="3" name="Picture 3" descr="C:\Users\Home\Pictures\kapelki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360" y="2047569"/>
            <a:ext cx="5760640" cy="48104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ome\Pictures\4316794-e34c2c76ef9e5a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4616" cy="4318403"/>
          </a:xfrm>
          <a:prstGeom prst="rect">
            <a:avLst/>
          </a:prstGeom>
          <a:noFill/>
        </p:spPr>
      </p:pic>
      <p:pic>
        <p:nvPicPr>
          <p:cNvPr id="3" name="Picture 6" descr="C:\Users\Home\Pictures\jTxRGqb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97471"/>
            <a:ext cx="4536504" cy="476052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Pictures\292243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me\Pictures\487278141081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968552" cy="4032448"/>
          </a:xfrm>
          <a:prstGeom prst="rect">
            <a:avLst/>
          </a:prstGeom>
          <a:noFill/>
        </p:spPr>
      </p:pic>
      <p:pic>
        <p:nvPicPr>
          <p:cNvPr id="7" name="Picture 6" descr="C:\Users\Home\Pictures\0_2deb7_4849fae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9528"/>
            <a:ext cx="3851920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Pictures\Fox-Hedgehog.png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768725" cy="3384550"/>
          </a:xfrm>
          <a:prstGeom prst="rect">
            <a:avLst/>
          </a:prstGeom>
          <a:noFill/>
        </p:spPr>
      </p:pic>
      <p:pic>
        <p:nvPicPr>
          <p:cNvPr id="3077" name="Picture 5" descr="C:\Users\Home\Pictures\fox_cub_hedgehog_290510199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392612" cy="3455987"/>
          </a:xfrm>
          <a:prstGeom prst="rect">
            <a:avLst/>
          </a:prstGeom>
          <a:noFill/>
        </p:spPr>
      </p:pic>
      <p:pic>
        <p:nvPicPr>
          <p:cNvPr id="3078" name="Picture 6" descr="C:\Users\Home\Pictures\0d1b86d7a98baea57225b645dbc605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17032"/>
            <a:ext cx="5423644" cy="29655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Pictures\1242712822_hedgehog_0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4321175" cy="3671888"/>
          </a:xfrm>
          <a:prstGeom prst="rect">
            <a:avLst/>
          </a:prstGeom>
          <a:noFill/>
        </p:spPr>
      </p:pic>
      <p:pic>
        <p:nvPicPr>
          <p:cNvPr id="4099" name="Picture 3" descr="C:\Users\Home\Pictures\ej_klubok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3" y="2565400"/>
            <a:ext cx="4319587" cy="39608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C:\Users\Home\Pictures\5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544381"/>
          </a:xfrm>
          <a:prstGeom prst="rect">
            <a:avLst/>
          </a:prstGeom>
          <a:noFill/>
        </p:spPr>
      </p:pic>
      <p:pic>
        <p:nvPicPr>
          <p:cNvPr id="3" name="Picture 6" descr="C:\Users\Home\Pictures\105_0702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76841"/>
            <a:ext cx="5724128" cy="418115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ome\Pictures\77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3956382"/>
          </a:xfrm>
          <a:prstGeom prst="rect">
            <a:avLst/>
          </a:prstGeom>
          <a:noFill/>
        </p:spPr>
      </p:pic>
      <p:pic>
        <p:nvPicPr>
          <p:cNvPr id="3" name="Picture 3" descr="C:\Users\Home\Pictures\f46068c1b6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272" y="1971220"/>
            <a:ext cx="6552728" cy="48867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Pictures\myac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5550" cy="3744416"/>
          </a:xfrm>
          <a:prstGeom prst="rect">
            <a:avLst/>
          </a:prstGeom>
          <a:noFill/>
        </p:spPr>
      </p:pic>
      <p:pic>
        <p:nvPicPr>
          <p:cNvPr id="3" name="Picture 4" descr="C:\Users\Home\Pictures\5c1ba93af0c4d2a796393770359c05c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68288" y="2465512"/>
            <a:ext cx="5875712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Home\Pictures\14-04-977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83968" cy="3410537"/>
          </a:xfrm>
          <a:prstGeom prst="rect">
            <a:avLst/>
          </a:prstGeom>
          <a:noFill/>
        </p:spPr>
      </p:pic>
      <p:pic>
        <p:nvPicPr>
          <p:cNvPr id="3" name="Picture 6" descr="C:\Users\Home\Pictures\1109824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400" y="2578279"/>
            <a:ext cx="5400600" cy="42797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58</cp:revision>
  <dcterms:created xsi:type="dcterms:W3CDTF">2015-01-18T09:03:42Z</dcterms:created>
  <dcterms:modified xsi:type="dcterms:W3CDTF">2015-03-08T21:12:14Z</dcterms:modified>
</cp:coreProperties>
</file>