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Default Extension="png" ContentType="image/png"/>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9" r:id="rId2"/>
    <p:sldId id="256" r:id="rId3"/>
    <p:sldId id="260" r:id="rId4"/>
    <p:sldId id="261" r:id="rId5"/>
    <p:sldId id="262" r:id="rId6"/>
    <p:sldId id="267" r:id="rId7"/>
    <p:sldId id="263" r:id="rId8"/>
    <p:sldId id="269" r:id="rId9"/>
    <p:sldId id="264" r:id="rId10"/>
    <p:sldId id="270" r:id="rId11"/>
    <p:sldId id="272" r:id="rId12"/>
    <p:sldId id="268" r:id="rId13"/>
    <p:sldId id="271" r:id="rId14"/>
  </p:sldIdLst>
  <p:sldSz cx="25203150" cy="18002250"/>
  <p:notesSz cx="9144000" cy="6858000"/>
  <p:defaultTextStyle>
    <a:defPPr>
      <a:defRPr lang="en-US"/>
    </a:defPPr>
    <a:lvl1pPr algn="l" rtl="0" fontAlgn="base">
      <a:spcBef>
        <a:spcPct val="0"/>
      </a:spcBef>
      <a:spcAft>
        <a:spcPct val="0"/>
      </a:spcAft>
      <a:defRPr kern="1200">
        <a:solidFill>
          <a:schemeClr val="tx1"/>
        </a:solidFill>
        <a:latin typeface="Century Gothic" pitchFamily="34" charset="0"/>
        <a:ea typeface="+mn-ea"/>
        <a:cs typeface="+mn-cs"/>
      </a:defRPr>
    </a:lvl1pPr>
    <a:lvl2pPr marL="1110996" algn="l" rtl="0" fontAlgn="base">
      <a:spcBef>
        <a:spcPct val="0"/>
      </a:spcBef>
      <a:spcAft>
        <a:spcPct val="0"/>
      </a:spcAft>
      <a:defRPr kern="1200">
        <a:solidFill>
          <a:schemeClr val="tx1"/>
        </a:solidFill>
        <a:latin typeface="Century Gothic" pitchFamily="34" charset="0"/>
        <a:ea typeface="+mn-ea"/>
        <a:cs typeface="+mn-cs"/>
      </a:defRPr>
    </a:lvl2pPr>
    <a:lvl3pPr marL="2221992" algn="l" rtl="0" fontAlgn="base">
      <a:spcBef>
        <a:spcPct val="0"/>
      </a:spcBef>
      <a:spcAft>
        <a:spcPct val="0"/>
      </a:spcAft>
      <a:defRPr kern="1200">
        <a:solidFill>
          <a:schemeClr val="tx1"/>
        </a:solidFill>
        <a:latin typeface="Century Gothic" pitchFamily="34" charset="0"/>
        <a:ea typeface="+mn-ea"/>
        <a:cs typeface="+mn-cs"/>
      </a:defRPr>
    </a:lvl3pPr>
    <a:lvl4pPr marL="3332988" algn="l" rtl="0" fontAlgn="base">
      <a:spcBef>
        <a:spcPct val="0"/>
      </a:spcBef>
      <a:spcAft>
        <a:spcPct val="0"/>
      </a:spcAft>
      <a:defRPr kern="1200">
        <a:solidFill>
          <a:schemeClr val="tx1"/>
        </a:solidFill>
        <a:latin typeface="Century Gothic" pitchFamily="34" charset="0"/>
        <a:ea typeface="+mn-ea"/>
        <a:cs typeface="+mn-cs"/>
      </a:defRPr>
    </a:lvl4pPr>
    <a:lvl5pPr marL="4443984" algn="l" rtl="0" fontAlgn="base">
      <a:spcBef>
        <a:spcPct val="0"/>
      </a:spcBef>
      <a:spcAft>
        <a:spcPct val="0"/>
      </a:spcAft>
      <a:defRPr kern="1200">
        <a:solidFill>
          <a:schemeClr val="tx1"/>
        </a:solidFill>
        <a:latin typeface="Century Gothic" pitchFamily="34" charset="0"/>
        <a:ea typeface="+mn-ea"/>
        <a:cs typeface="+mn-cs"/>
      </a:defRPr>
    </a:lvl5pPr>
    <a:lvl6pPr marL="5554980" algn="l" defTabSz="2221992" rtl="0" eaLnBrk="1" latinLnBrk="0" hangingPunct="1">
      <a:defRPr kern="1200">
        <a:solidFill>
          <a:schemeClr val="tx1"/>
        </a:solidFill>
        <a:latin typeface="Century Gothic" pitchFamily="34" charset="0"/>
        <a:ea typeface="+mn-ea"/>
        <a:cs typeface="+mn-cs"/>
      </a:defRPr>
    </a:lvl6pPr>
    <a:lvl7pPr marL="6665976" algn="l" defTabSz="2221992" rtl="0" eaLnBrk="1" latinLnBrk="0" hangingPunct="1">
      <a:defRPr kern="1200">
        <a:solidFill>
          <a:schemeClr val="tx1"/>
        </a:solidFill>
        <a:latin typeface="Century Gothic" pitchFamily="34" charset="0"/>
        <a:ea typeface="+mn-ea"/>
        <a:cs typeface="+mn-cs"/>
      </a:defRPr>
    </a:lvl7pPr>
    <a:lvl8pPr marL="7776972" algn="l" defTabSz="2221992" rtl="0" eaLnBrk="1" latinLnBrk="0" hangingPunct="1">
      <a:defRPr kern="1200">
        <a:solidFill>
          <a:schemeClr val="tx1"/>
        </a:solidFill>
        <a:latin typeface="Century Gothic" pitchFamily="34" charset="0"/>
        <a:ea typeface="+mn-ea"/>
        <a:cs typeface="+mn-cs"/>
      </a:defRPr>
    </a:lvl8pPr>
    <a:lvl9pPr marL="8887968" algn="l" defTabSz="2221992" rtl="0" eaLnBrk="1" latinLnBrk="0" hangingPunct="1">
      <a:defRPr kern="1200">
        <a:solidFill>
          <a:schemeClr val="tx1"/>
        </a:solidFill>
        <a:latin typeface="Century Gothic"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8080"/>
    <a:srgbClr val="3333CC"/>
    <a:srgbClr val="CCCCFF"/>
    <a:srgbClr val="99CC00"/>
    <a:srgbClr val="FF5555"/>
    <a:srgbClr val="FFFFCC"/>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00"/>
    <p:restoredTop sz="94600"/>
  </p:normalViewPr>
  <p:slideViewPr>
    <p:cSldViewPr>
      <p:cViewPr varScale="1">
        <p:scale>
          <a:sx n="23" d="100"/>
          <a:sy n="23" d="100"/>
        </p:scale>
        <p:origin x="-1494" y="-96"/>
      </p:cViewPr>
      <p:guideLst>
        <p:guide orient="horz" pos="5670"/>
        <p:guide pos="7938"/>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80E7BC90-3376-4A97-8618-FE65BE0B974E}" type="datetimeFigureOut">
              <a:rPr lang="ru-RU" smtClean="0"/>
              <a:pPr/>
              <a:t>28.04.2019</a:t>
            </a:fld>
            <a:endParaRPr lang="ru-RU"/>
          </a:p>
        </p:txBody>
      </p:sp>
      <p:sp>
        <p:nvSpPr>
          <p:cNvPr id="4" name="Образ слайда 3"/>
          <p:cNvSpPr>
            <a:spLocks noGrp="1" noRot="1" noChangeAspect="1"/>
          </p:cNvSpPr>
          <p:nvPr>
            <p:ph type="sldImg" idx="2"/>
          </p:nvPr>
        </p:nvSpPr>
        <p:spPr>
          <a:xfrm>
            <a:off x="2771775" y="514350"/>
            <a:ext cx="3600450" cy="257175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61BBCE3D-B645-4EED-8EAB-6B92B8EF8A60}" type="slidenum">
              <a:rPr lang="ru-RU" smtClean="0"/>
              <a:pPr/>
              <a:t>‹#›</a:t>
            </a:fld>
            <a:endParaRPr lang="ru-RU"/>
          </a:p>
        </p:txBody>
      </p:sp>
    </p:spTree>
  </p:cSld>
  <p:clrMap bg1="lt1" tx1="dk1" bg2="lt2" tx2="dk2" accent1="accent1" accent2="accent2" accent3="accent3" accent4="accent4" accent5="accent5" accent6="accent6" hlink="hlink" folHlink="folHlink"/>
  <p:notesStyle>
    <a:lvl1pPr marL="0" algn="l" defTabSz="2221992" rtl="0" eaLnBrk="1" latinLnBrk="0" hangingPunct="1">
      <a:defRPr sz="2900" kern="1200">
        <a:solidFill>
          <a:schemeClr val="tx1"/>
        </a:solidFill>
        <a:latin typeface="+mn-lt"/>
        <a:ea typeface="+mn-ea"/>
        <a:cs typeface="+mn-cs"/>
      </a:defRPr>
    </a:lvl1pPr>
    <a:lvl2pPr marL="1110996" algn="l" defTabSz="2221992" rtl="0" eaLnBrk="1" latinLnBrk="0" hangingPunct="1">
      <a:defRPr sz="2900" kern="1200">
        <a:solidFill>
          <a:schemeClr val="tx1"/>
        </a:solidFill>
        <a:latin typeface="+mn-lt"/>
        <a:ea typeface="+mn-ea"/>
        <a:cs typeface="+mn-cs"/>
      </a:defRPr>
    </a:lvl2pPr>
    <a:lvl3pPr marL="2221992" algn="l" defTabSz="2221992" rtl="0" eaLnBrk="1" latinLnBrk="0" hangingPunct="1">
      <a:defRPr sz="2900" kern="1200">
        <a:solidFill>
          <a:schemeClr val="tx1"/>
        </a:solidFill>
        <a:latin typeface="+mn-lt"/>
        <a:ea typeface="+mn-ea"/>
        <a:cs typeface="+mn-cs"/>
      </a:defRPr>
    </a:lvl3pPr>
    <a:lvl4pPr marL="3332988" algn="l" defTabSz="2221992" rtl="0" eaLnBrk="1" latinLnBrk="0" hangingPunct="1">
      <a:defRPr sz="2900" kern="1200">
        <a:solidFill>
          <a:schemeClr val="tx1"/>
        </a:solidFill>
        <a:latin typeface="+mn-lt"/>
        <a:ea typeface="+mn-ea"/>
        <a:cs typeface="+mn-cs"/>
      </a:defRPr>
    </a:lvl4pPr>
    <a:lvl5pPr marL="4443984" algn="l" defTabSz="2221992" rtl="0" eaLnBrk="1" latinLnBrk="0" hangingPunct="1">
      <a:defRPr sz="2900" kern="1200">
        <a:solidFill>
          <a:schemeClr val="tx1"/>
        </a:solidFill>
        <a:latin typeface="+mn-lt"/>
        <a:ea typeface="+mn-ea"/>
        <a:cs typeface="+mn-cs"/>
      </a:defRPr>
    </a:lvl5pPr>
    <a:lvl6pPr marL="5554980" algn="l" defTabSz="2221992" rtl="0" eaLnBrk="1" latinLnBrk="0" hangingPunct="1">
      <a:defRPr sz="2900" kern="1200">
        <a:solidFill>
          <a:schemeClr val="tx1"/>
        </a:solidFill>
        <a:latin typeface="+mn-lt"/>
        <a:ea typeface="+mn-ea"/>
        <a:cs typeface="+mn-cs"/>
      </a:defRPr>
    </a:lvl6pPr>
    <a:lvl7pPr marL="6665976" algn="l" defTabSz="2221992" rtl="0" eaLnBrk="1" latinLnBrk="0" hangingPunct="1">
      <a:defRPr sz="2900" kern="1200">
        <a:solidFill>
          <a:schemeClr val="tx1"/>
        </a:solidFill>
        <a:latin typeface="+mn-lt"/>
        <a:ea typeface="+mn-ea"/>
        <a:cs typeface="+mn-cs"/>
      </a:defRPr>
    </a:lvl7pPr>
    <a:lvl8pPr marL="7776972" algn="l" defTabSz="2221992" rtl="0" eaLnBrk="1" latinLnBrk="0" hangingPunct="1">
      <a:defRPr sz="2900" kern="1200">
        <a:solidFill>
          <a:schemeClr val="tx1"/>
        </a:solidFill>
        <a:latin typeface="+mn-lt"/>
        <a:ea typeface="+mn-ea"/>
        <a:cs typeface="+mn-cs"/>
      </a:defRPr>
    </a:lvl8pPr>
    <a:lvl9pPr marL="8887968" algn="l" defTabSz="2221992" rtl="0" eaLnBrk="1" latinLnBrk="0" hangingPunct="1">
      <a:defRPr sz="2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771775" y="514350"/>
            <a:ext cx="3600450" cy="2571750"/>
          </a:xfrm>
        </p:spPr>
      </p:sp>
      <p:sp>
        <p:nvSpPr>
          <p:cNvPr id="3" name="Заметки 2"/>
          <p:cNvSpPr>
            <a:spLocks noGrp="1"/>
          </p:cNvSpPr>
          <p:nvPr>
            <p:ph type="body" idx="1"/>
          </p:nvPr>
        </p:nvSpPr>
        <p:spPr/>
        <p:txBody>
          <a:bodyPr>
            <a:normAutofit/>
          </a:bodyPr>
          <a:lstStyle/>
          <a:p>
            <a:r>
              <a:rPr lang="ru-RU" dirty="0" smtClean="0"/>
              <a:t>Муниципальное бюджетное общеобразовательное учреждение</a:t>
            </a:r>
            <a:r>
              <a:rPr lang="ru-RU" baseline="0" dirty="0" smtClean="0"/>
              <a:t> «Сахарозаводская средняя общеобразовательная школа» Павловского района Алтайского края</a:t>
            </a:r>
            <a:endParaRPr lang="ru-RU" dirty="0"/>
          </a:p>
        </p:txBody>
      </p:sp>
      <p:sp>
        <p:nvSpPr>
          <p:cNvPr id="4" name="Номер слайда 3"/>
          <p:cNvSpPr>
            <a:spLocks noGrp="1"/>
          </p:cNvSpPr>
          <p:nvPr>
            <p:ph type="sldNum" sz="quarter" idx="10"/>
          </p:nvPr>
        </p:nvSpPr>
        <p:spPr/>
        <p:txBody>
          <a:bodyPr/>
          <a:lstStyle/>
          <a:p>
            <a:fld id="{61BBCE3D-B645-4EED-8EAB-6B92B8EF8A60}" type="slidenum">
              <a:rPr lang="ru-RU" smtClean="0"/>
              <a:pPr/>
              <a:t>1</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a:xfrm>
            <a:off x="2771775" y="514350"/>
            <a:ext cx="3600450" cy="2571750"/>
          </a:xfrm>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61BBCE3D-B645-4EED-8EAB-6B92B8EF8A60}" type="slidenum">
              <a:rPr lang="ru-RU" smtClean="0"/>
              <a:pPr/>
              <a:t>3</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1</a:t>
            </a:r>
            <a:endParaRPr lang="ru-RU" dirty="0"/>
          </a:p>
        </p:txBody>
      </p:sp>
      <p:sp>
        <p:nvSpPr>
          <p:cNvPr id="4" name="Номер слайда 3"/>
          <p:cNvSpPr>
            <a:spLocks noGrp="1"/>
          </p:cNvSpPr>
          <p:nvPr>
            <p:ph type="sldNum" sz="quarter" idx="10"/>
          </p:nvPr>
        </p:nvSpPr>
        <p:spPr/>
        <p:txBody>
          <a:bodyPr/>
          <a:lstStyle/>
          <a:p>
            <a:fld id="{61BBCE3D-B645-4EED-8EAB-6B92B8EF8A60}" type="slidenum">
              <a:rPr lang="ru-RU" smtClean="0"/>
              <a:pPr/>
              <a:t>4</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2</a:t>
            </a:r>
            <a:endParaRPr lang="ru-RU" dirty="0"/>
          </a:p>
        </p:txBody>
      </p:sp>
      <p:sp>
        <p:nvSpPr>
          <p:cNvPr id="4" name="Номер слайда 3"/>
          <p:cNvSpPr>
            <a:spLocks noGrp="1"/>
          </p:cNvSpPr>
          <p:nvPr>
            <p:ph type="sldNum" sz="quarter" idx="10"/>
          </p:nvPr>
        </p:nvSpPr>
        <p:spPr/>
        <p:txBody>
          <a:bodyPr/>
          <a:lstStyle/>
          <a:p>
            <a:fld id="{61BBCE3D-B645-4EED-8EAB-6B92B8EF8A60}" type="slidenum">
              <a:rPr lang="ru-RU" smtClean="0"/>
              <a:pPr/>
              <a:t>6</a:t>
            </a:fld>
            <a:endParaRPr lang="ru-RU"/>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2</a:t>
            </a:r>
            <a:endParaRPr lang="ru-RU" dirty="0"/>
          </a:p>
        </p:txBody>
      </p:sp>
      <p:sp>
        <p:nvSpPr>
          <p:cNvPr id="4" name="Номер слайда 3"/>
          <p:cNvSpPr>
            <a:spLocks noGrp="1"/>
          </p:cNvSpPr>
          <p:nvPr>
            <p:ph type="sldNum" sz="quarter" idx="10"/>
          </p:nvPr>
        </p:nvSpPr>
        <p:spPr/>
        <p:txBody>
          <a:bodyPr/>
          <a:lstStyle/>
          <a:p>
            <a:fld id="{61BBCE3D-B645-4EED-8EAB-6B92B8EF8A60}" type="slidenum">
              <a:rPr lang="ru-RU" smtClean="0"/>
              <a:pPr/>
              <a:t>8</a:t>
            </a:fld>
            <a:endParaRPr lang="ru-RU"/>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0000" b="1" dirty="0" smtClean="0">
                <a:latin typeface="Times New Roman" pitchFamily="18" charset="0"/>
                <a:cs typeface="Times New Roman" pitchFamily="18" charset="0"/>
              </a:rPr>
              <a:t>4</a:t>
            </a:r>
            <a:endParaRPr lang="ru-RU" sz="10000" b="1" dirty="0">
              <a:latin typeface="Times New Roman" pitchFamily="18" charset="0"/>
              <a:cs typeface="Times New Roman" pitchFamily="18" charset="0"/>
            </a:endParaRPr>
          </a:p>
        </p:txBody>
      </p:sp>
      <p:sp>
        <p:nvSpPr>
          <p:cNvPr id="4" name="Номер слайда 3"/>
          <p:cNvSpPr>
            <a:spLocks noGrp="1"/>
          </p:cNvSpPr>
          <p:nvPr>
            <p:ph type="sldNum" sz="quarter" idx="10"/>
          </p:nvPr>
        </p:nvSpPr>
        <p:spPr/>
        <p:txBody>
          <a:bodyPr/>
          <a:lstStyle/>
          <a:p>
            <a:fld id="{61BBCE3D-B645-4EED-8EAB-6B92B8EF8A60}" type="slidenum">
              <a:rPr lang="ru-RU" smtClean="0"/>
              <a:pPr/>
              <a:t>10</a:t>
            </a:fld>
            <a:endParaRPr lang="ru-RU"/>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sz="10000" b="1" dirty="0" smtClean="0">
                <a:latin typeface="Times New Roman" pitchFamily="18" charset="0"/>
                <a:cs typeface="Times New Roman" pitchFamily="18" charset="0"/>
              </a:rPr>
              <a:t>4</a:t>
            </a:r>
            <a:endParaRPr lang="ru-RU" sz="10000" b="1" dirty="0">
              <a:latin typeface="Times New Roman" pitchFamily="18" charset="0"/>
              <a:cs typeface="Times New Roman" pitchFamily="18" charset="0"/>
            </a:endParaRPr>
          </a:p>
        </p:txBody>
      </p:sp>
      <p:sp>
        <p:nvSpPr>
          <p:cNvPr id="4" name="Номер слайда 3"/>
          <p:cNvSpPr>
            <a:spLocks noGrp="1"/>
          </p:cNvSpPr>
          <p:nvPr>
            <p:ph type="sldNum" sz="quarter" idx="10"/>
          </p:nvPr>
        </p:nvSpPr>
        <p:spPr/>
        <p:txBody>
          <a:bodyPr/>
          <a:lstStyle/>
          <a:p>
            <a:fld id="{61BBCE3D-B645-4EED-8EAB-6B92B8EF8A60}" type="slidenum">
              <a:rPr lang="ru-RU" smtClean="0"/>
              <a:pPr/>
              <a:t>12</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25203150" cy="18002250"/>
            <a:chOff x="0" y="0"/>
            <a:chExt cx="5760" cy="4320"/>
          </a:xfrm>
        </p:grpSpPr>
        <p:sp>
          <p:nvSpPr>
            <p:cNvPr id="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6" name="Line 14"/>
            <p:cNvSpPr>
              <a:spLocks noChangeShapeType="1"/>
            </p:cNvSpPr>
            <p:nvPr/>
          </p:nvSpPr>
          <p:spPr bwMode="auto">
            <a:xfrm flipV="1">
              <a:off x="288" y="192"/>
              <a:ext cx="0" cy="4128"/>
            </a:xfrm>
            <a:prstGeom prst="line">
              <a:avLst/>
            </a:prstGeom>
            <a:noFill/>
            <a:ln w="76200">
              <a:solidFill>
                <a:srgbClr val="808080"/>
              </a:solidFill>
              <a:round/>
              <a:headEnd/>
              <a:tailEnd/>
            </a:ln>
            <a:effectLst/>
          </p:spPr>
          <p:txBody>
            <a:bodyPr wrap="none" anchor="ctr"/>
            <a:lstStyle/>
            <a:p>
              <a:pPr>
                <a:defRPr/>
              </a:pPr>
              <a:endParaRPr lang="en-US"/>
            </a:p>
          </p:txBody>
        </p:sp>
        <p:sp>
          <p:nvSpPr>
            <p:cNvPr id="17" name="Line 15"/>
            <p:cNvSpPr>
              <a:spLocks noChangeShapeType="1"/>
            </p:cNvSpPr>
            <p:nvPr/>
          </p:nvSpPr>
          <p:spPr bwMode="auto">
            <a:xfrm>
              <a:off x="288" y="4224"/>
              <a:ext cx="5472" cy="0"/>
            </a:xfrm>
            <a:prstGeom prst="line">
              <a:avLst/>
            </a:prstGeom>
            <a:noFill/>
            <a:ln w="57150">
              <a:solidFill>
                <a:srgbClr val="808080"/>
              </a:solidFill>
              <a:round/>
              <a:headEnd/>
              <a:tailEnd/>
            </a:ln>
            <a:effectLst/>
          </p:spPr>
          <p:txBody>
            <a:bodyPr wrap="none" anchor="ctr"/>
            <a:lstStyle/>
            <a:p>
              <a:pPr>
                <a:defRPr/>
              </a:pPr>
              <a:endParaRPr lang="en-US"/>
            </a:p>
          </p:txBody>
        </p:sp>
        <p:sp>
          <p:nvSpPr>
            <p:cNvPr id="18" name="Line 16"/>
            <p:cNvSpPr>
              <a:spLocks noChangeShapeType="1"/>
            </p:cNvSpPr>
            <p:nvPr/>
          </p:nvSpPr>
          <p:spPr bwMode="auto">
            <a:xfrm flipV="1">
              <a:off x="5520" y="0"/>
              <a:ext cx="0" cy="4224"/>
            </a:xfrm>
            <a:prstGeom prst="line">
              <a:avLst/>
            </a:prstGeom>
            <a:noFill/>
            <a:ln w="57150">
              <a:solidFill>
                <a:srgbClr val="808080"/>
              </a:solidFill>
              <a:round/>
              <a:headEnd/>
              <a:tailEnd/>
            </a:ln>
            <a:effectLst/>
          </p:spPr>
          <p:txBody>
            <a:bodyPr wrap="none" anchor="ctr"/>
            <a:lstStyle/>
            <a:p>
              <a:pPr>
                <a:defRPr/>
              </a:pPr>
              <a:endParaRPr lang="en-US"/>
            </a:p>
          </p:txBody>
        </p:sp>
        <p:sp>
          <p:nvSpPr>
            <p:cNvPr id="19" name="Line 17"/>
            <p:cNvSpPr>
              <a:spLocks noChangeShapeType="1"/>
            </p:cNvSpPr>
            <p:nvPr/>
          </p:nvSpPr>
          <p:spPr bwMode="auto">
            <a:xfrm>
              <a:off x="0" y="192"/>
              <a:ext cx="5760" cy="0"/>
            </a:xfrm>
            <a:prstGeom prst="line">
              <a:avLst/>
            </a:prstGeom>
            <a:noFill/>
            <a:ln w="38100">
              <a:solidFill>
                <a:srgbClr val="808080"/>
              </a:solidFill>
              <a:round/>
              <a:headEnd/>
              <a:tailEnd/>
            </a:ln>
            <a:effectLst/>
          </p:spPr>
          <p:txBody>
            <a:bodyPr wrap="none" anchor="ctr"/>
            <a:lstStyle/>
            <a:p>
              <a:pPr>
                <a:defRPr/>
              </a:pPr>
              <a:endParaRPr lang="en-US"/>
            </a:p>
          </p:txBody>
        </p:sp>
        <p:sp>
          <p:nvSpPr>
            <p:cNvPr id="20" name="Line 18"/>
            <p:cNvSpPr>
              <a:spLocks noChangeShapeType="1"/>
            </p:cNvSpPr>
            <p:nvPr/>
          </p:nvSpPr>
          <p:spPr bwMode="auto">
            <a:xfrm flipH="1">
              <a:off x="3600" y="288"/>
              <a:ext cx="2160" cy="0"/>
            </a:xfrm>
            <a:prstGeom prst="line">
              <a:avLst/>
            </a:prstGeom>
            <a:noFill/>
            <a:ln w="19050">
              <a:solidFill>
                <a:srgbClr val="808080"/>
              </a:solidFill>
              <a:round/>
              <a:headEnd/>
              <a:tailEnd/>
            </a:ln>
            <a:effectLst/>
          </p:spPr>
          <p:txBody>
            <a:bodyPr wrap="none" anchor="ctr"/>
            <a:lstStyle/>
            <a:p>
              <a:pPr>
                <a:defRPr/>
              </a:pPr>
              <a:endParaRPr lang="en-US"/>
            </a:p>
          </p:txBody>
        </p:sp>
        <p:sp>
          <p:nvSpPr>
            <p:cNvPr id="21" name="Line 19"/>
            <p:cNvSpPr>
              <a:spLocks noChangeShapeType="1"/>
            </p:cNvSpPr>
            <p:nvPr/>
          </p:nvSpPr>
          <p:spPr bwMode="auto">
            <a:xfrm flipV="1">
              <a:off x="3600" y="0"/>
              <a:ext cx="0" cy="288"/>
            </a:xfrm>
            <a:prstGeom prst="line">
              <a:avLst/>
            </a:prstGeom>
            <a:noFill/>
            <a:ln w="19050">
              <a:solidFill>
                <a:srgbClr val="808080"/>
              </a:solidFill>
              <a:round/>
              <a:headEnd/>
              <a:tailEnd/>
            </a:ln>
            <a:effectLst/>
          </p:spPr>
          <p:txBody>
            <a:bodyPr wrap="none" anchor="ctr"/>
            <a:lstStyle/>
            <a:p>
              <a:pPr>
                <a:defRPr/>
              </a:pPr>
              <a:endParaRPr lang="en-US"/>
            </a:p>
          </p:txBody>
        </p:sp>
        <p:sp>
          <p:nvSpPr>
            <p:cNvPr id="22" name="Line 20"/>
            <p:cNvSpPr>
              <a:spLocks noChangeShapeType="1"/>
            </p:cNvSpPr>
            <p:nvPr/>
          </p:nvSpPr>
          <p:spPr bwMode="auto">
            <a:xfrm>
              <a:off x="5520" y="1248"/>
              <a:ext cx="240" cy="0"/>
            </a:xfrm>
            <a:prstGeom prst="line">
              <a:avLst/>
            </a:prstGeom>
            <a:noFill/>
            <a:ln w="28575">
              <a:solidFill>
                <a:schemeClr val="tx1"/>
              </a:solidFill>
              <a:round/>
              <a:headEnd/>
              <a:tailEnd/>
            </a:ln>
            <a:effectLst/>
          </p:spPr>
          <p:txBody>
            <a:bodyPr wrap="none" anchor="ctr"/>
            <a:lstStyle/>
            <a:p>
              <a:pPr>
                <a:defRPr/>
              </a:pPr>
              <a:endParaRPr lang="en-US"/>
            </a:p>
          </p:txBody>
        </p:sp>
        <p:sp>
          <p:nvSpPr>
            <p:cNvPr id="23" name="Line 21"/>
            <p:cNvSpPr>
              <a:spLocks noChangeShapeType="1"/>
            </p:cNvSpPr>
            <p:nvPr/>
          </p:nvSpPr>
          <p:spPr bwMode="auto">
            <a:xfrm>
              <a:off x="624" y="0"/>
              <a:ext cx="0" cy="672"/>
            </a:xfrm>
            <a:prstGeom prst="line">
              <a:avLst/>
            </a:prstGeom>
            <a:noFill/>
            <a:ln w="19050">
              <a:solidFill>
                <a:srgbClr val="808080"/>
              </a:solidFill>
              <a:round/>
              <a:headEnd/>
              <a:tailEnd/>
            </a:ln>
            <a:effectLst/>
          </p:spPr>
          <p:txBody>
            <a:bodyPr wrap="none" anchor="ctr"/>
            <a:lstStyle/>
            <a:p>
              <a:pPr>
                <a:defRPr/>
              </a:pPr>
              <a:endParaRPr lang="en-US"/>
            </a:p>
          </p:txBody>
        </p:sp>
        <p:sp>
          <p:nvSpPr>
            <p:cNvPr id="24" name="Line 22"/>
            <p:cNvSpPr>
              <a:spLocks noChangeShapeType="1"/>
            </p:cNvSpPr>
            <p:nvPr/>
          </p:nvSpPr>
          <p:spPr bwMode="auto">
            <a:xfrm flipH="1">
              <a:off x="0" y="672"/>
              <a:ext cx="624" cy="0"/>
            </a:xfrm>
            <a:prstGeom prst="line">
              <a:avLst/>
            </a:prstGeom>
            <a:noFill/>
            <a:ln w="28575">
              <a:solidFill>
                <a:srgbClr val="808080"/>
              </a:solidFill>
              <a:round/>
              <a:headEnd/>
              <a:tailEnd/>
            </a:ln>
            <a:effectLst/>
          </p:spPr>
          <p:txBody>
            <a:bodyPr wrap="none" anchor="ctr"/>
            <a:lstStyle/>
            <a:p>
              <a:pPr>
                <a:defRPr/>
              </a:pPr>
              <a:endParaRPr lang="en-US"/>
            </a:p>
          </p:txBody>
        </p:sp>
        <p:sp>
          <p:nvSpPr>
            <p:cNvPr id="25" name="Line 23"/>
            <p:cNvSpPr>
              <a:spLocks noChangeShapeType="1"/>
            </p:cNvSpPr>
            <p:nvPr/>
          </p:nvSpPr>
          <p:spPr bwMode="auto">
            <a:xfrm flipV="1">
              <a:off x="1680" y="3936"/>
              <a:ext cx="0" cy="384"/>
            </a:xfrm>
            <a:prstGeom prst="line">
              <a:avLst/>
            </a:prstGeom>
            <a:noFill/>
            <a:ln w="19050">
              <a:solidFill>
                <a:srgbClr val="808080"/>
              </a:solidFill>
              <a:round/>
              <a:headEnd/>
              <a:tailEnd/>
            </a:ln>
            <a:effectLst/>
          </p:spPr>
          <p:txBody>
            <a:bodyPr wrap="none" anchor="ctr"/>
            <a:lstStyle/>
            <a:p>
              <a:pPr>
                <a:defRPr/>
              </a:pPr>
              <a:endParaRPr lang="en-US"/>
            </a:p>
          </p:txBody>
        </p:sp>
        <p:sp>
          <p:nvSpPr>
            <p:cNvPr id="26" name="Line 24"/>
            <p:cNvSpPr>
              <a:spLocks noChangeShapeType="1"/>
            </p:cNvSpPr>
            <p:nvPr/>
          </p:nvSpPr>
          <p:spPr bwMode="auto">
            <a:xfrm>
              <a:off x="1680" y="3936"/>
              <a:ext cx="4080" cy="0"/>
            </a:xfrm>
            <a:prstGeom prst="line">
              <a:avLst/>
            </a:prstGeom>
            <a:noFill/>
            <a:ln w="19050">
              <a:solidFill>
                <a:srgbClr val="808080"/>
              </a:solidFill>
              <a:round/>
              <a:headEnd/>
              <a:tailEnd/>
            </a:ln>
            <a:effectLst/>
          </p:spPr>
          <p:txBody>
            <a:bodyPr wrap="none" anchor="ctr"/>
            <a:lstStyle/>
            <a:p>
              <a:pPr>
                <a:defRPr/>
              </a:pPr>
              <a:endParaRPr lang="en-US"/>
            </a:p>
          </p:txBody>
        </p:sp>
        <p:sp>
          <p:nvSpPr>
            <p:cNvPr id="27" name="Line 25"/>
            <p:cNvSpPr>
              <a:spLocks noChangeShapeType="1"/>
            </p:cNvSpPr>
            <p:nvPr/>
          </p:nvSpPr>
          <p:spPr bwMode="auto">
            <a:xfrm flipH="1">
              <a:off x="0" y="3312"/>
              <a:ext cx="288" cy="0"/>
            </a:xfrm>
            <a:prstGeom prst="line">
              <a:avLst/>
            </a:prstGeom>
            <a:noFill/>
            <a:ln w="28575">
              <a:solidFill>
                <a:srgbClr val="808080"/>
              </a:solidFill>
              <a:round/>
              <a:headEnd/>
              <a:tailEnd/>
            </a:ln>
            <a:effectLst/>
          </p:spPr>
          <p:txBody>
            <a:bodyPr wrap="none" anchor="ctr"/>
            <a:lstStyle/>
            <a:p>
              <a:pPr>
                <a:defRPr/>
              </a:pPr>
              <a:endParaRPr lang="en-US"/>
            </a:p>
          </p:txBody>
        </p:sp>
        <p:sp>
          <p:nvSpPr>
            <p:cNvPr id="28" name="Line 26"/>
            <p:cNvSpPr>
              <a:spLocks noChangeShapeType="1"/>
            </p:cNvSpPr>
            <p:nvPr/>
          </p:nvSpPr>
          <p:spPr bwMode="auto">
            <a:xfrm flipH="1">
              <a:off x="0" y="3408"/>
              <a:ext cx="288" cy="0"/>
            </a:xfrm>
            <a:prstGeom prst="line">
              <a:avLst/>
            </a:prstGeom>
            <a:noFill/>
            <a:ln w="28575">
              <a:solidFill>
                <a:srgbClr val="808080"/>
              </a:solidFill>
              <a:round/>
              <a:headEnd/>
              <a:tailEnd/>
            </a:ln>
            <a:effectLst/>
          </p:spPr>
          <p:txBody>
            <a:bodyPr wrap="none" anchor="ctr"/>
            <a:lstStyle/>
            <a:p>
              <a:pPr>
                <a:defRPr/>
              </a:pPr>
              <a:endParaRPr lang="en-US"/>
            </a:p>
          </p:txBody>
        </p:sp>
      </p:grpSp>
      <p:sp>
        <p:nvSpPr>
          <p:cNvPr id="3099" name="Rectangle 27"/>
          <p:cNvSpPr>
            <a:spLocks noGrp="1" noChangeArrowheads="1"/>
          </p:cNvSpPr>
          <p:nvPr>
            <p:ph type="ctrTitle"/>
          </p:nvPr>
        </p:nvSpPr>
        <p:spPr>
          <a:xfrm>
            <a:off x="1890237" y="5592368"/>
            <a:ext cx="21422679" cy="3858816"/>
          </a:xfrm>
        </p:spPr>
        <p:txBody>
          <a:bodyPr/>
          <a:lstStyle>
            <a:lvl1pPr>
              <a:defRPr/>
            </a:lvl1pPr>
          </a:lstStyle>
          <a:p>
            <a:r>
              <a:rPr lang="ru-RU" smtClean="0"/>
              <a:t>Образец заголовка</a:t>
            </a:r>
            <a:endParaRPr lang="ru-RU"/>
          </a:p>
        </p:txBody>
      </p:sp>
      <p:sp>
        <p:nvSpPr>
          <p:cNvPr id="3100" name="Rectangle 28"/>
          <p:cNvSpPr>
            <a:spLocks noGrp="1" noChangeArrowheads="1"/>
          </p:cNvSpPr>
          <p:nvPr>
            <p:ph type="subTitle" idx="1"/>
          </p:nvPr>
        </p:nvSpPr>
        <p:spPr>
          <a:xfrm>
            <a:off x="3780474" y="10201275"/>
            <a:ext cx="17642205" cy="4600575"/>
          </a:xfrm>
        </p:spPr>
        <p:txBody>
          <a:bodyPr/>
          <a:lstStyle>
            <a:lvl1pPr marL="0" indent="0" algn="ctr">
              <a:buFont typeface="Century Gothic" pitchFamily="34" charset="0"/>
              <a:buNone/>
              <a:defRPr sz="6800"/>
            </a:lvl1pPr>
          </a:lstStyle>
          <a:p>
            <a:r>
              <a:rPr lang="ru-RU" smtClean="0"/>
              <a:t>Образец подзаголовка</a:t>
            </a:r>
            <a:endParaRPr lang="ru-RU"/>
          </a:p>
        </p:txBody>
      </p:sp>
      <p:sp>
        <p:nvSpPr>
          <p:cNvPr id="29" name="Rectangle 32"/>
          <p:cNvSpPr>
            <a:spLocks noGrp="1" noChangeArrowheads="1"/>
          </p:cNvSpPr>
          <p:nvPr>
            <p:ph type="dt" sz="half" idx="10"/>
          </p:nvPr>
        </p:nvSpPr>
        <p:spPr/>
        <p:txBody>
          <a:bodyPr/>
          <a:lstStyle>
            <a:lvl1pPr>
              <a:defRPr smtClean="0"/>
            </a:lvl1pPr>
          </a:lstStyle>
          <a:p>
            <a:pPr>
              <a:defRPr/>
            </a:pPr>
            <a:endParaRPr lang="ru-RU"/>
          </a:p>
        </p:txBody>
      </p:sp>
      <p:sp>
        <p:nvSpPr>
          <p:cNvPr id="30" name="Rectangle 33"/>
          <p:cNvSpPr>
            <a:spLocks noGrp="1" noChangeArrowheads="1"/>
          </p:cNvSpPr>
          <p:nvPr>
            <p:ph type="ftr" sz="quarter" idx="11"/>
          </p:nvPr>
        </p:nvSpPr>
        <p:spPr/>
        <p:txBody>
          <a:bodyPr/>
          <a:lstStyle>
            <a:lvl1pPr>
              <a:defRPr smtClean="0"/>
            </a:lvl1pPr>
          </a:lstStyle>
          <a:p>
            <a:pPr>
              <a:defRPr/>
            </a:pPr>
            <a:endParaRPr lang="ru-RU"/>
          </a:p>
        </p:txBody>
      </p:sp>
      <p:sp>
        <p:nvSpPr>
          <p:cNvPr id="31" name="Rectangle 34"/>
          <p:cNvSpPr>
            <a:spLocks noGrp="1" noChangeArrowheads="1"/>
          </p:cNvSpPr>
          <p:nvPr>
            <p:ph type="sldNum" sz="quarter" idx="12"/>
          </p:nvPr>
        </p:nvSpPr>
        <p:spPr>
          <a:xfrm>
            <a:off x="18062259" y="16443723"/>
            <a:ext cx="5880735" cy="1008460"/>
          </a:xfrm>
        </p:spPr>
        <p:txBody>
          <a:bodyPr/>
          <a:lstStyle>
            <a:lvl1pPr>
              <a:defRPr smtClean="0"/>
            </a:lvl1pPr>
          </a:lstStyle>
          <a:p>
            <a:pPr>
              <a:defRPr/>
            </a:pPr>
            <a:fld id="{04D39638-E4D7-4EBD-A928-CCF094DF6C0C}"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CDF44132-AF61-4E3A-8E2E-617FEF2DF374}"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272284" y="720928"/>
            <a:ext cx="5670708" cy="15360254"/>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1260159" y="720928"/>
            <a:ext cx="16592073" cy="15360254"/>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2CC8C905-0328-4BEB-9DCC-1AA96794CAA4}"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8E113D41-61F7-4F67-AF29-0BECF0AE924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990875" y="11568114"/>
            <a:ext cx="21422679" cy="3575448"/>
          </a:xfrm>
        </p:spPr>
        <p:txBody>
          <a:bodyPr anchor="t"/>
          <a:lstStyle>
            <a:lvl1pPr algn="l">
              <a:defRPr sz="9700" b="1" cap="all"/>
            </a:lvl1pPr>
          </a:lstStyle>
          <a:p>
            <a:r>
              <a:rPr lang="ru-RU" smtClean="0"/>
              <a:t>Образец заголовка</a:t>
            </a:r>
            <a:endParaRPr lang="en-US"/>
          </a:p>
        </p:txBody>
      </p:sp>
      <p:sp>
        <p:nvSpPr>
          <p:cNvPr id="3" name="Text Placeholder 2"/>
          <p:cNvSpPr>
            <a:spLocks noGrp="1"/>
          </p:cNvSpPr>
          <p:nvPr>
            <p:ph type="body" idx="1"/>
          </p:nvPr>
        </p:nvSpPr>
        <p:spPr>
          <a:xfrm>
            <a:off x="1990875" y="7630125"/>
            <a:ext cx="21422679" cy="3937991"/>
          </a:xfrm>
        </p:spPr>
        <p:txBody>
          <a:bodyPr anchor="b"/>
          <a:lstStyle>
            <a:lvl1pPr marL="0" indent="0">
              <a:buNone/>
              <a:defRPr sz="4900"/>
            </a:lvl1pPr>
            <a:lvl2pPr marL="1110996" indent="0">
              <a:buNone/>
              <a:defRPr sz="4300"/>
            </a:lvl2pPr>
            <a:lvl3pPr marL="2221992" indent="0">
              <a:buNone/>
              <a:defRPr sz="3800"/>
            </a:lvl3pPr>
            <a:lvl4pPr marL="3332988" indent="0">
              <a:buNone/>
              <a:defRPr sz="3400"/>
            </a:lvl4pPr>
            <a:lvl5pPr marL="4443984" indent="0">
              <a:buNone/>
              <a:defRPr sz="3400"/>
            </a:lvl5pPr>
            <a:lvl6pPr marL="5554980" indent="0">
              <a:buNone/>
              <a:defRPr sz="3400"/>
            </a:lvl6pPr>
            <a:lvl7pPr marL="6665976" indent="0">
              <a:buNone/>
              <a:defRPr sz="3400"/>
            </a:lvl7pPr>
            <a:lvl8pPr marL="7776972" indent="0">
              <a:buNone/>
              <a:defRPr sz="3400"/>
            </a:lvl8pPr>
            <a:lvl9pPr marL="8887968" indent="0">
              <a:buNone/>
              <a:defRPr sz="3400"/>
            </a:lvl9pPr>
          </a:lstStyle>
          <a:p>
            <a:pPr lvl="0"/>
            <a:r>
              <a:rPr lang="ru-RU" smtClean="0"/>
              <a:t>Образец текста</a:t>
            </a:r>
          </a:p>
        </p:txBody>
      </p:sp>
      <p:sp>
        <p:nvSpPr>
          <p:cNvPr id="4" name="Rectangle 4"/>
          <p:cNvSpPr>
            <a:spLocks noGrp="1" noChangeArrowheads="1"/>
          </p:cNvSpPr>
          <p:nvPr>
            <p:ph type="dt" sz="half" idx="10"/>
          </p:nvPr>
        </p:nvSpPr>
        <p:spPr>
          <a:ln/>
        </p:spPr>
        <p:txBody>
          <a:bodyPr/>
          <a:lstStyle>
            <a:lvl1pPr>
              <a:defRPr/>
            </a:lvl1pPr>
          </a:lstStyle>
          <a:p>
            <a:pPr>
              <a:defRPr/>
            </a:pPr>
            <a:endParaRPr lang="ru-RU"/>
          </a:p>
        </p:txBody>
      </p:sp>
      <p:sp>
        <p:nvSpPr>
          <p:cNvPr id="5" name="Rectangle 5"/>
          <p:cNvSpPr>
            <a:spLocks noGrp="1" noChangeArrowheads="1"/>
          </p:cNvSpPr>
          <p:nvPr>
            <p:ph type="ftr" sz="quarter" idx="11"/>
          </p:nvPr>
        </p:nvSpPr>
        <p:spPr>
          <a:ln/>
        </p:spPr>
        <p:txBody>
          <a:bodyPr/>
          <a:lstStyle>
            <a:lvl1pPr>
              <a:defRPr/>
            </a:lvl1pPr>
          </a:lstStyle>
          <a:p>
            <a:pPr>
              <a:defRPr/>
            </a:pPr>
            <a:endParaRPr lang="ru-RU"/>
          </a:p>
        </p:txBody>
      </p:sp>
      <p:sp>
        <p:nvSpPr>
          <p:cNvPr id="6" name="Rectangle 6"/>
          <p:cNvSpPr>
            <a:spLocks noGrp="1" noChangeArrowheads="1"/>
          </p:cNvSpPr>
          <p:nvPr>
            <p:ph type="sldNum" sz="quarter" idx="12"/>
          </p:nvPr>
        </p:nvSpPr>
        <p:spPr>
          <a:ln/>
        </p:spPr>
        <p:txBody>
          <a:bodyPr/>
          <a:lstStyle>
            <a:lvl1pPr>
              <a:defRPr/>
            </a:lvl1pPr>
          </a:lstStyle>
          <a:p>
            <a:pPr>
              <a:defRPr/>
            </a:pPr>
            <a:fld id="{D70D5154-5CC0-4694-801D-4082E3B8889E}"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sz="half" idx="1"/>
          </p:nvPr>
        </p:nvSpPr>
        <p:spPr>
          <a:xfrm>
            <a:off x="1260157" y="4200526"/>
            <a:ext cx="11131392" cy="11880653"/>
          </a:xfrm>
        </p:spPr>
        <p:txBody>
          <a:bodyPr/>
          <a:lstStyle>
            <a:lvl1pPr>
              <a:defRPr sz="6800"/>
            </a:lvl1pPr>
            <a:lvl2pPr>
              <a:defRPr sz="5900"/>
            </a:lvl2pPr>
            <a:lvl3pPr>
              <a:defRPr sz="4900"/>
            </a:lvl3pPr>
            <a:lvl4pPr>
              <a:defRPr sz="4300"/>
            </a:lvl4pPr>
            <a:lvl5pPr>
              <a:defRPr sz="4300"/>
            </a:lvl5pPr>
            <a:lvl6pPr>
              <a:defRPr sz="4300"/>
            </a:lvl6pPr>
            <a:lvl7pPr>
              <a:defRPr sz="4300"/>
            </a:lvl7pPr>
            <a:lvl8pPr>
              <a:defRPr sz="4300"/>
            </a:lvl8pPr>
            <a:lvl9pPr>
              <a:defRPr sz="43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Content Placeholder 3"/>
          <p:cNvSpPr>
            <a:spLocks noGrp="1"/>
          </p:cNvSpPr>
          <p:nvPr>
            <p:ph sz="half" idx="2"/>
          </p:nvPr>
        </p:nvSpPr>
        <p:spPr>
          <a:xfrm>
            <a:off x="12811602" y="4200526"/>
            <a:ext cx="11131392" cy="11880653"/>
          </a:xfrm>
        </p:spPr>
        <p:txBody>
          <a:bodyPr/>
          <a:lstStyle>
            <a:lvl1pPr>
              <a:defRPr sz="6800"/>
            </a:lvl1pPr>
            <a:lvl2pPr>
              <a:defRPr sz="5900"/>
            </a:lvl2pPr>
            <a:lvl3pPr>
              <a:defRPr sz="4900"/>
            </a:lvl3pPr>
            <a:lvl4pPr>
              <a:defRPr sz="4300"/>
            </a:lvl4pPr>
            <a:lvl5pPr>
              <a:defRPr sz="4300"/>
            </a:lvl5pPr>
            <a:lvl6pPr>
              <a:defRPr sz="4300"/>
            </a:lvl6pPr>
            <a:lvl7pPr>
              <a:defRPr sz="4300"/>
            </a:lvl7pPr>
            <a:lvl8pPr>
              <a:defRPr sz="4300"/>
            </a:lvl8pPr>
            <a:lvl9pPr>
              <a:defRPr sz="43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E819A172-66EE-45A2-B7D4-31188377DEEC}"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1260159" y="720925"/>
            <a:ext cx="22682835" cy="3000375"/>
          </a:xfrm>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1260159" y="4029671"/>
            <a:ext cx="11135768" cy="1679375"/>
          </a:xfrm>
        </p:spPr>
        <p:txBody>
          <a:bodyPr anchor="b"/>
          <a:lstStyle>
            <a:lvl1pPr marL="0" indent="0">
              <a:buNone/>
              <a:defRPr sz="5900" b="1"/>
            </a:lvl1pPr>
            <a:lvl2pPr marL="1110996" indent="0">
              <a:buNone/>
              <a:defRPr sz="4900" b="1"/>
            </a:lvl2pPr>
            <a:lvl3pPr marL="2221992" indent="0">
              <a:buNone/>
              <a:defRPr sz="4300" b="1"/>
            </a:lvl3pPr>
            <a:lvl4pPr marL="3332988" indent="0">
              <a:buNone/>
              <a:defRPr sz="3800" b="1"/>
            </a:lvl4pPr>
            <a:lvl5pPr marL="4443984" indent="0">
              <a:buNone/>
              <a:defRPr sz="3800" b="1"/>
            </a:lvl5pPr>
            <a:lvl6pPr marL="5554980" indent="0">
              <a:buNone/>
              <a:defRPr sz="3800" b="1"/>
            </a:lvl6pPr>
            <a:lvl7pPr marL="6665976" indent="0">
              <a:buNone/>
              <a:defRPr sz="3800" b="1"/>
            </a:lvl7pPr>
            <a:lvl8pPr marL="7776972" indent="0">
              <a:buNone/>
              <a:defRPr sz="3800" b="1"/>
            </a:lvl8pPr>
            <a:lvl9pPr marL="8887968" indent="0">
              <a:buNone/>
              <a:defRPr sz="3800" b="1"/>
            </a:lvl9pPr>
          </a:lstStyle>
          <a:p>
            <a:pPr lvl="0"/>
            <a:r>
              <a:rPr lang="ru-RU" smtClean="0"/>
              <a:t>Образец текста</a:t>
            </a:r>
          </a:p>
        </p:txBody>
      </p:sp>
      <p:sp>
        <p:nvSpPr>
          <p:cNvPr id="4" name="Content Placeholder 3"/>
          <p:cNvSpPr>
            <a:spLocks noGrp="1"/>
          </p:cNvSpPr>
          <p:nvPr>
            <p:ph sz="half" idx="2"/>
          </p:nvPr>
        </p:nvSpPr>
        <p:spPr>
          <a:xfrm>
            <a:off x="1260159" y="5709048"/>
            <a:ext cx="11135768" cy="10372131"/>
          </a:xfrm>
        </p:spPr>
        <p:txBody>
          <a:bodyPr/>
          <a:lstStyle>
            <a:lvl1pPr>
              <a:defRPr sz="5900"/>
            </a:lvl1pPr>
            <a:lvl2pPr>
              <a:defRPr sz="4900"/>
            </a:lvl2pPr>
            <a:lvl3pPr>
              <a:defRPr sz="4300"/>
            </a:lvl3pPr>
            <a:lvl4pPr>
              <a:defRPr sz="3800"/>
            </a:lvl4pPr>
            <a:lvl5pPr>
              <a:defRPr sz="3800"/>
            </a:lvl5pPr>
            <a:lvl6pPr>
              <a:defRPr sz="3800"/>
            </a:lvl6pPr>
            <a:lvl7pPr>
              <a:defRPr sz="3800"/>
            </a:lvl7pPr>
            <a:lvl8pPr>
              <a:defRPr sz="3800"/>
            </a:lvl8pPr>
            <a:lvl9pPr>
              <a:defRPr sz="3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Text Placeholder 4"/>
          <p:cNvSpPr>
            <a:spLocks noGrp="1"/>
          </p:cNvSpPr>
          <p:nvPr>
            <p:ph type="body" sz="quarter" idx="3"/>
          </p:nvPr>
        </p:nvSpPr>
        <p:spPr>
          <a:xfrm>
            <a:off x="12802852" y="4029671"/>
            <a:ext cx="11140143" cy="1679375"/>
          </a:xfrm>
        </p:spPr>
        <p:txBody>
          <a:bodyPr anchor="b"/>
          <a:lstStyle>
            <a:lvl1pPr marL="0" indent="0">
              <a:buNone/>
              <a:defRPr sz="5900" b="1"/>
            </a:lvl1pPr>
            <a:lvl2pPr marL="1110996" indent="0">
              <a:buNone/>
              <a:defRPr sz="4900" b="1"/>
            </a:lvl2pPr>
            <a:lvl3pPr marL="2221992" indent="0">
              <a:buNone/>
              <a:defRPr sz="4300" b="1"/>
            </a:lvl3pPr>
            <a:lvl4pPr marL="3332988" indent="0">
              <a:buNone/>
              <a:defRPr sz="3800" b="1"/>
            </a:lvl4pPr>
            <a:lvl5pPr marL="4443984" indent="0">
              <a:buNone/>
              <a:defRPr sz="3800" b="1"/>
            </a:lvl5pPr>
            <a:lvl6pPr marL="5554980" indent="0">
              <a:buNone/>
              <a:defRPr sz="3800" b="1"/>
            </a:lvl6pPr>
            <a:lvl7pPr marL="6665976" indent="0">
              <a:buNone/>
              <a:defRPr sz="3800" b="1"/>
            </a:lvl7pPr>
            <a:lvl8pPr marL="7776972" indent="0">
              <a:buNone/>
              <a:defRPr sz="3800" b="1"/>
            </a:lvl8pPr>
            <a:lvl9pPr marL="8887968" indent="0">
              <a:buNone/>
              <a:defRPr sz="3800" b="1"/>
            </a:lvl9pPr>
          </a:lstStyle>
          <a:p>
            <a:pPr lvl="0"/>
            <a:r>
              <a:rPr lang="ru-RU" smtClean="0"/>
              <a:t>Образец текста</a:t>
            </a:r>
          </a:p>
        </p:txBody>
      </p:sp>
      <p:sp>
        <p:nvSpPr>
          <p:cNvPr id="6" name="Content Placeholder 5"/>
          <p:cNvSpPr>
            <a:spLocks noGrp="1"/>
          </p:cNvSpPr>
          <p:nvPr>
            <p:ph sz="quarter" idx="4"/>
          </p:nvPr>
        </p:nvSpPr>
        <p:spPr>
          <a:xfrm>
            <a:off x="12802852" y="5709048"/>
            <a:ext cx="11140143" cy="10372131"/>
          </a:xfrm>
        </p:spPr>
        <p:txBody>
          <a:bodyPr/>
          <a:lstStyle>
            <a:lvl1pPr>
              <a:defRPr sz="5900"/>
            </a:lvl1pPr>
            <a:lvl2pPr>
              <a:defRPr sz="4900"/>
            </a:lvl2pPr>
            <a:lvl3pPr>
              <a:defRPr sz="4300"/>
            </a:lvl3pPr>
            <a:lvl4pPr>
              <a:defRPr sz="3800"/>
            </a:lvl4pPr>
            <a:lvl5pPr>
              <a:defRPr sz="3800"/>
            </a:lvl5pPr>
            <a:lvl6pPr>
              <a:defRPr sz="3800"/>
            </a:lvl6pPr>
            <a:lvl7pPr>
              <a:defRPr sz="3800"/>
            </a:lvl7pPr>
            <a:lvl8pPr>
              <a:defRPr sz="3800"/>
            </a:lvl8pPr>
            <a:lvl9pPr>
              <a:defRPr sz="3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ru-RU"/>
          </a:p>
        </p:txBody>
      </p:sp>
      <p:sp>
        <p:nvSpPr>
          <p:cNvPr id="8" name="Rectangle 5"/>
          <p:cNvSpPr>
            <a:spLocks noGrp="1" noChangeArrowheads="1"/>
          </p:cNvSpPr>
          <p:nvPr>
            <p:ph type="ftr" sz="quarter" idx="11"/>
          </p:nvPr>
        </p:nvSpPr>
        <p:spPr>
          <a:ln/>
        </p:spPr>
        <p:txBody>
          <a:bodyPr/>
          <a:lstStyle>
            <a:lvl1pPr>
              <a:defRPr/>
            </a:lvl1pPr>
          </a:lstStyle>
          <a:p>
            <a:pPr>
              <a:defRPr/>
            </a:pPr>
            <a:endParaRPr lang="ru-RU"/>
          </a:p>
        </p:txBody>
      </p:sp>
      <p:sp>
        <p:nvSpPr>
          <p:cNvPr id="9" name="Rectangle 6"/>
          <p:cNvSpPr>
            <a:spLocks noGrp="1" noChangeArrowheads="1"/>
          </p:cNvSpPr>
          <p:nvPr>
            <p:ph type="sldNum" sz="quarter" idx="12"/>
          </p:nvPr>
        </p:nvSpPr>
        <p:spPr>
          <a:ln/>
        </p:spPr>
        <p:txBody>
          <a:bodyPr/>
          <a:lstStyle>
            <a:lvl1pPr>
              <a:defRPr/>
            </a:lvl1pPr>
          </a:lstStyle>
          <a:p>
            <a:pPr>
              <a:defRPr/>
            </a:pPr>
            <a:fld id="{5E2098A5-6A09-4D30-B1CA-EE397E37EB9C}"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ru-RU"/>
          </a:p>
        </p:txBody>
      </p:sp>
      <p:sp>
        <p:nvSpPr>
          <p:cNvPr id="4" name="Rectangle 5"/>
          <p:cNvSpPr>
            <a:spLocks noGrp="1" noChangeArrowheads="1"/>
          </p:cNvSpPr>
          <p:nvPr>
            <p:ph type="ftr" sz="quarter" idx="11"/>
          </p:nvPr>
        </p:nvSpPr>
        <p:spPr>
          <a:ln/>
        </p:spPr>
        <p:txBody>
          <a:bodyPr/>
          <a:lstStyle>
            <a:lvl1pPr>
              <a:defRPr/>
            </a:lvl1pPr>
          </a:lstStyle>
          <a:p>
            <a:pPr>
              <a:defRPr/>
            </a:pPr>
            <a:endParaRPr lang="ru-RU"/>
          </a:p>
        </p:txBody>
      </p:sp>
      <p:sp>
        <p:nvSpPr>
          <p:cNvPr id="5" name="Rectangle 6"/>
          <p:cNvSpPr>
            <a:spLocks noGrp="1" noChangeArrowheads="1"/>
          </p:cNvSpPr>
          <p:nvPr>
            <p:ph type="sldNum" sz="quarter" idx="12"/>
          </p:nvPr>
        </p:nvSpPr>
        <p:spPr>
          <a:ln/>
        </p:spPr>
        <p:txBody>
          <a:bodyPr/>
          <a:lstStyle>
            <a:lvl1pPr>
              <a:defRPr/>
            </a:lvl1pPr>
          </a:lstStyle>
          <a:p>
            <a:pPr>
              <a:defRPr/>
            </a:pPr>
            <a:fld id="{23AF0557-F031-4E8F-8FD5-1131F387B950}"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ru-RU"/>
          </a:p>
        </p:txBody>
      </p:sp>
      <p:sp>
        <p:nvSpPr>
          <p:cNvPr id="3" name="Rectangle 5"/>
          <p:cNvSpPr>
            <a:spLocks noGrp="1" noChangeArrowheads="1"/>
          </p:cNvSpPr>
          <p:nvPr>
            <p:ph type="ftr" sz="quarter" idx="11"/>
          </p:nvPr>
        </p:nvSpPr>
        <p:spPr>
          <a:ln/>
        </p:spPr>
        <p:txBody>
          <a:bodyPr/>
          <a:lstStyle>
            <a:lvl1pPr>
              <a:defRPr/>
            </a:lvl1pPr>
          </a:lstStyle>
          <a:p>
            <a:pPr>
              <a:defRPr/>
            </a:pPr>
            <a:endParaRPr lang="ru-RU"/>
          </a:p>
        </p:txBody>
      </p:sp>
      <p:sp>
        <p:nvSpPr>
          <p:cNvPr id="4" name="Rectangle 6"/>
          <p:cNvSpPr>
            <a:spLocks noGrp="1" noChangeArrowheads="1"/>
          </p:cNvSpPr>
          <p:nvPr>
            <p:ph type="sldNum" sz="quarter" idx="12"/>
          </p:nvPr>
        </p:nvSpPr>
        <p:spPr>
          <a:ln/>
        </p:spPr>
        <p:txBody>
          <a:bodyPr/>
          <a:lstStyle>
            <a:lvl1pPr>
              <a:defRPr/>
            </a:lvl1pPr>
          </a:lstStyle>
          <a:p>
            <a:pPr>
              <a:defRPr/>
            </a:pPr>
            <a:fld id="{416A8641-4122-4947-B62F-DA23F69995D2}"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260161" y="716758"/>
            <a:ext cx="8291662" cy="3050381"/>
          </a:xfrm>
        </p:spPr>
        <p:txBody>
          <a:bodyPr anchor="b"/>
          <a:lstStyle>
            <a:lvl1pPr algn="l">
              <a:defRPr sz="4900" b="1"/>
            </a:lvl1pPr>
          </a:lstStyle>
          <a:p>
            <a:r>
              <a:rPr lang="ru-RU" smtClean="0"/>
              <a:t>Образец заголовка</a:t>
            </a:r>
            <a:endParaRPr lang="en-US"/>
          </a:p>
        </p:txBody>
      </p:sp>
      <p:sp>
        <p:nvSpPr>
          <p:cNvPr id="3" name="Content Placeholder 2"/>
          <p:cNvSpPr>
            <a:spLocks noGrp="1"/>
          </p:cNvSpPr>
          <p:nvPr>
            <p:ph idx="1"/>
          </p:nvPr>
        </p:nvSpPr>
        <p:spPr>
          <a:xfrm>
            <a:off x="9853732" y="716760"/>
            <a:ext cx="14089262" cy="15364421"/>
          </a:xfrm>
        </p:spPr>
        <p:txBody>
          <a:bodyPr/>
          <a:lstStyle>
            <a:lvl1pPr>
              <a:defRPr sz="7800"/>
            </a:lvl1pPr>
            <a:lvl2pPr>
              <a:defRPr sz="6800"/>
            </a:lvl2pPr>
            <a:lvl3pPr>
              <a:defRPr sz="5900"/>
            </a:lvl3pPr>
            <a:lvl4pPr>
              <a:defRPr sz="4900"/>
            </a:lvl4pPr>
            <a:lvl5pPr>
              <a:defRPr sz="4900"/>
            </a:lvl5pPr>
            <a:lvl6pPr>
              <a:defRPr sz="4900"/>
            </a:lvl6pPr>
            <a:lvl7pPr>
              <a:defRPr sz="4900"/>
            </a:lvl7pPr>
            <a:lvl8pPr>
              <a:defRPr sz="4900"/>
            </a:lvl8pPr>
            <a:lvl9pPr>
              <a:defRPr sz="49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Text Placeholder 3"/>
          <p:cNvSpPr>
            <a:spLocks noGrp="1"/>
          </p:cNvSpPr>
          <p:nvPr>
            <p:ph type="body" sz="half" idx="2"/>
          </p:nvPr>
        </p:nvSpPr>
        <p:spPr>
          <a:xfrm>
            <a:off x="1260161" y="3767139"/>
            <a:ext cx="8291662" cy="12314040"/>
          </a:xfrm>
        </p:spPr>
        <p:txBody>
          <a:bodyPr/>
          <a:lstStyle>
            <a:lvl1pPr marL="0" indent="0">
              <a:buNone/>
              <a:defRPr sz="3400"/>
            </a:lvl1pPr>
            <a:lvl2pPr marL="1110996" indent="0">
              <a:buNone/>
              <a:defRPr sz="2900"/>
            </a:lvl2pPr>
            <a:lvl3pPr marL="2221992" indent="0">
              <a:buNone/>
              <a:defRPr sz="2400"/>
            </a:lvl3pPr>
            <a:lvl4pPr marL="3332988" indent="0">
              <a:buNone/>
              <a:defRPr sz="2200"/>
            </a:lvl4pPr>
            <a:lvl5pPr marL="4443984" indent="0">
              <a:buNone/>
              <a:defRPr sz="2200"/>
            </a:lvl5pPr>
            <a:lvl6pPr marL="5554980" indent="0">
              <a:buNone/>
              <a:defRPr sz="2200"/>
            </a:lvl6pPr>
            <a:lvl7pPr marL="6665976" indent="0">
              <a:buNone/>
              <a:defRPr sz="2200"/>
            </a:lvl7pPr>
            <a:lvl8pPr marL="7776972" indent="0">
              <a:buNone/>
              <a:defRPr sz="2200"/>
            </a:lvl8pPr>
            <a:lvl9pPr marL="8887968" indent="0">
              <a:buNone/>
              <a:defRPr sz="22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CF67C369-0298-4CA2-AA8B-A82761AE8004}"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939993" y="12601575"/>
            <a:ext cx="15121890" cy="1487688"/>
          </a:xfrm>
        </p:spPr>
        <p:txBody>
          <a:bodyPr anchor="b"/>
          <a:lstStyle>
            <a:lvl1pPr algn="l">
              <a:defRPr sz="4900" b="1"/>
            </a:lvl1pPr>
          </a:lstStyle>
          <a:p>
            <a:r>
              <a:rPr lang="ru-RU" smtClean="0"/>
              <a:t>Образец заголовка</a:t>
            </a:r>
            <a:endParaRPr lang="en-US"/>
          </a:p>
        </p:txBody>
      </p:sp>
      <p:sp>
        <p:nvSpPr>
          <p:cNvPr id="3" name="Picture Placeholder 2"/>
          <p:cNvSpPr>
            <a:spLocks noGrp="1"/>
          </p:cNvSpPr>
          <p:nvPr>
            <p:ph type="pic" idx="1"/>
          </p:nvPr>
        </p:nvSpPr>
        <p:spPr>
          <a:xfrm>
            <a:off x="4939993" y="1608535"/>
            <a:ext cx="15121890" cy="10801350"/>
          </a:xfrm>
        </p:spPr>
        <p:txBody>
          <a:bodyPr/>
          <a:lstStyle>
            <a:lvl1pPr marL="0" indent="0">
              <a:buNone/>
              <a:defRPr sz="7800"/>
            </a:lvl1pPr>
            <a:lvl2pPr marL="1110996" indent="0">
              <a:buNone/>
              <a:defRPr sz="6800"/>
            </a:lvl2pPr>
            <a:lvl3pPr marL="2221992" indent="0">
              <a:buNone/>
              <a:defRPr sz="5900"/>
            </a:lvl3pPr>
            <a:lvl4pPr marL="3332988" indent="0">
              <a:buNone/>
              <a:defRPr sz="4900"/>
            </a:lvl4pPr>
            <a:lvl5pPr marL="4443984" indent="0">
              <a:buNone/>
              <a:defRPr sz="4900"/>
            </a:lvl5pPr>
            <a:lvl6pPr marL="5554980" indent="0">
              <a:buNone/>
              <a:defRPr sz="4900"/>
            </a:lvl6pPr>
            <a:lvl7pPr marL="6665976" indent="0">
              <a:buNone/>
              <a:defRPr sz="4900"/>
            </a:lvl7pPr>
            <a:lvl8pPr marL="7776972" indent="0">
              <a:buNone/>
              <a:defRPr sz="4900"/>
            </a:lvl8pPr>
            <a:lvl9pPr marL="8887968" indent="0">
              <a:buNone/>
              <a:defRPr sz="4900"/>
            </a:lvl9pPr>
          </a:lstStyle>
          <a:p>
            <a:pPr lvl="0"/>
            <a:r>
              <a:rPr lang="ru-RU" noProof="0" smtClean="0"/>
              <a:t>Вставка рисунка</a:t>
            </a:r>
            <a:endParaRPr lang="en-US" noProof="0" smtClean="0"/>
          </a:p>
        </p:txBody>
      </p:sp>
      <p:sp>
        <p:nvSpPr>
          <p:cNvPr id="4" name="Text Placeholder 3"/>
          <p:cNvSpPr>
            <a:spLocks noGrp="1"/>
          </p:cNvSpPr>
          <p:nvPr>
            <p:ph type="body" sz="half" idx="2"/>
          </p:nvPr>
        </p:nvSpPr>
        <p:spPr>
          <a:xfrm>
            <a:off x="4939993" y="14089262"/>
            <a:ext cx="15121890" cy="2112763"/>
          </a:xfrm>
        </p:spPr>
        <p:txBody>
          <a:bodyPr/>
          <a:lstStyle>
            <a:lvl1pPr marL="0" indent="0">
              <a:buNone/>
              <a:defRPr sz="3400"/>
            </a:lvl1pPr>
            <a:lvl2pPr marL="1110996" indent="0">
              <a:buNone/>
              <a:defRPr sz="2900"/>
            </a:lvl2pPr>
            <a:lvl3pPr marL="2221992" indent="0">
              <a:buNone/>
              <a:defRPr sz="2400"/>
            </a:lvl3pPr>
            <a:lvl4pPr marL="3332988" indent="0">
              <a:buNone/>
              <a:defRPr sz="2200"/>
            </a:lvl4pPr>
            <a:lvl5pPr marL="4443984" indent="0">
              <a:buNone/>
              <a:defRPr sz="2200"/>
            </a:lvl5pPr>
            <a:lvl6pPr marL="5554980" indent="0">
              <a:buNone/>
              <a:defRPr sz="2200"/>
            </a:lvl6pPr>
            <a:lvl7pPr marL="6665976" indent="0">
              <a:buNone/>
              <a:defRPr sz="2200"/>
            </a:lvl7pPr>
            <a:lvl8pPr marL="7776972" indent="0">
              <a:buNone/>
              <a:defRPr sz="2200"/>
            </a:lvl8pPr>
            <a:lvl9pPr marL="8887968" indent="0">
              <a:buNone/>
              <a:defRPr sz="2200"/>
            </a:lvl9pPr>
          </a:lstStyle>
          <a:p>
            <a:pPr lvl="0"/>
            <a:r>
              <a:rPr lang="ru-RU" smtClean="0"/>
              <a:t>Образец текста</a:t>
            </a:r>
          </a:p>
        </p:txBody>
      </p:sp>
      <p:sp>
        <p:nvSpPr>
          <p:cNvPr id="5" name="Rectangle 4"/>
          <p:cNvSpPr>
            <a:spLocks noGrp="1" noChangeArrowheads="1"/>
          </p:cNvSpPr>
          <p:nvPr>
            <p:ph type="dt" sz="half" idx="10"/>
          </p:nvPr>
        </p:nvSpPr>
        <p:spPr>
          <a:ln/>
        </p:spPr>
        <p:txBody>
          <a:bodyPr/>
          <a:lstStyle>
            <a:lvl1pPr>
              <a:defRPr/>
            </a:lvl1pPr>
          </a:lstStyle>
          <a:p>
            <a:pPr>
              <a:defRPr/>
            </a:pPr>
            <a:endParaRPr lang="ru-RU"/>
          </a:p>
        </p:txBody>
      </p:sp>
      <p:sp>
        <p:nvSpPr>
          <p:cNvPr id="6" name="Rectangle 5"/>
          <p:cNvSpPr>
            <a:spLocks noGrp="1" noChangeArrowheads="1"/>
          </p:cNvSpPr>
          <p:nvPr>
            <p:ph type="ftr" sz="quarter" idx="11"/>
          </p:nvPr>
        </p:nvSpPr>
        <p:spPr>
          <a:ln/>
        </p:spPr>
        <p:txBody>
          <a:bodyPr/>
          <a:lstStyle>
            <a:lvl1pPr>
              <a:defRPr/>
            </a:lvl1pPr>
          </a:lstStyle>
          <a:p>
            <a:pPr>
              <a:defRPr/>
            </a:pPr>
            <a:endParaRPr lang="ru-RU"/>
          </a:p>
        </p:txBody>
      </p:sp>
      <p:sp>
        <p:nvSpPr>
          <p:cNvPr id="7" name="Rectangle 6"/>
          <p:cNvSpPr>
            <a:spLocks noGrp="1" noChangeArrowheads="1"/>
          </p:cNvSpPr>
          <p:nvPr>
            <p:ph type="sldNum" sz="quarter" idx="12"/>
          </p:nvPr>
        </p:nvSpPr>
        <p:spPr>
          <a:ln/>
        </p:spPr>
        <p:txBody>
          <a:bodyPr/>
          <a:lstStyle>
            <a:lvl1pPr>
              <a:defRPr/>
            </a:lvl1pPr>
          </a:lstStyle>
          <a:p>
            <a:pPr>
              <a:defRPr/>
            </a:pPr>
            <a:fld id="{1AC685E4-31B8-4113-A92E-77A85D13892F}"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26" name="Group 7"/>
          <p:cNvGrpSpPr>
            <a:grpSpLocks/>
          </p:cNvGrpSpPr>
          <p:nvPr/>
        </p:nvGrpSpPr>
        <p:grpSpPr bwMode="auto">
          <a:xfrm>
            <a:off x="0" y="0"/>
            <a:ext cx="25203150" cy="1800225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p:spPr>
          <p:txBody>
            <a:bodyPr wrap="none" anchor="ctr"/>
            <a:lstStyle/>
            <a:p>
              <a:pPr algn="ctr">
                <a:defRPr/>
              </a:pPr>
              <a:endParaRPr kumimoji="1" lang="ru-RU" sz="5900" dirty="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p:spPr>
          <p:txBody>
            <a:bodyPr wrap="none" anchor="ctr"/>
            <a:lstStyle/>
            <a:p>
              <a:pPr>
                <a:defRPr/>
              </a:pPr>
              <a:endParaRPr lang="en-US"/>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p:spPr>
          <p:txBody>
            <a:bodyPr wrap="none" anchor="ctr"/>
            <a:lstStyle/>
            <a:p>
              <a:pPr>
                <a:defRPr/>
              </a:pPr>
              <a:endParaRPr lang="en-US"/>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p:spPr>
          <p:txBody>
            <a:bodyPr wrap="none" anchor="ctr"/>
            <a:lstStyle/>
            <a:p>
              <a:pPr>
                <a:defRPr/>
              </a:pPr>
              <a:endParaRPr lang="en-US"/>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p:spPr>
          <p:txBody>
            <a:bodyPr wrap="none" anchor="ctr"/>
            <a:lstStyle/>
            <a:p>
              <a:pPr>
                <a:defRPr/>
              </a:pPr>
              <a:endParaRPr lang="en-US"/>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p:spPr>
          <p:txBody>
            <a:bodyPr wrap="none" anchor="ctr"/>
            <a:lstStyle/>
            <a:p>
              <a:pPr>
                <a:defRPr/>
              </a:pPr>
              <a:endParaRPr lang="en-US"/>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p:spPr>
          <p:txBody>
            <a:bodyPr wrap="none" anchor="ctr"/>
            <a:lstStyle/>
            <a:p>
              <a:pPr>
                <a:defRPr/>
              </a:pPr>
              <a:endParaRPr lang="en-US"/>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p:spPr>
          <p:txBody>
            <a:bodyPr wrap="none" anchor="ctr"/>
            <a:lstStyle/>
            <a:p>
              <a:pPr>
                <a:defRPr/>
              </a:pPr>
              <a:endParaRPr lang="en-US"/>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p:spPr>
          <p:txBody>
            <a:bodyPr wrap="none" anchor="ctr"/>
            <a:lstStyle/>
            <a:p>
              <a:pPr>
                <a:defRPr/>
              </a:pPr>
              <a:endParaRPr lang="en-US"/>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p:spPr>
          <p:txBody>
            <a:bodyPr wrap="none" anchor="ctr"/>
            <a:lstStyle/>
            <a:p>
              <a:pPr>
                <a:defRPr/>
              </a:pPr>
              <a:endParaRPr lang="en-US"/>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p:spPr>
          <p:txBody>
            <a:bodyPr wrap="none" anchor="ctr"/>
            <a:lstStyle/>
            <a:p>
              <a:pPr>
                <a:defRPr/>
              </a:pPr>
              <a:endParaRPr lang="en-US"/>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p:spPr>
          <p:txBody>
            <a:bodyPr wrap="none" anchor="ctr"/>
            <a:lstStyle/>
            <a:p>
              <a:pPr>
                <a:defRPr/>
              </a:pPr>
              <a:endParaRPr lang="en-US"/>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p:spPr>
          <p:txBody>
            <a:bodyPr wrap="none" anchor="ctr"/>
            <a:lstStyle/>
            <a:p>
              <a:pPr>
                <a:defRPr/>
              </a:pPr>
              <a:endParaRPr lang="en-US"/>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p:spPr>
          <p:txBody>
            <a:bodyPr wrap="none" anchor="ctr"/>
            <a:lstStyle/>
            <a:p>
              <a:pPr>
                <a:defRPr/>
              </a:pPr>
              <a:endParaRPr lang="en-US"/>
            </a:p>
          </p:txBody>
        </p:sp>
      </p:grpSp>
      <p:sp>
        <p:nvSpPr>
          <p:cNvPr id="1027" name="Rectangle 2"/>
          <p:cNvSpPr>
            <a:spLocks noGrp="1" noChangeArrowheads="1"/>
          </p:cNvSpPr>
          <p:nvPr>
            <p:ph type="title"/>
          </p:nvPr>
        </p:nvSpPr>
        <p:spPr bwMode="auto">
          <a:xfrm>
            <a:off x="2520315" y="720925"/>
            <a:ext cx="21422679" cy="3000375"/>
          </a:xfrm>
          <a:prstGeom prst="rect">
            <a:avLst/>
          </a:prstGeom>
          <a:noFill/>
          <a:ln w="9525">
            <a:noFill/>
            <a:miter lim="800000"/>
            <a:headEnd/>
            <a:tailEnd/>
          </a:ln>
        </p:spPr>
        <p:txBody>
          <a:bodyPr vert="horz" wrap="square" lIns="222199" tIns="111100" rIns="222199" bIns="111100" numCol="1" anchor="ctr" anchorCtr="0" compatLnSpc="1">
            <a:prstTxWarp prst="textNoShape">
              <a:avLst/>
            </a:prstTxWarp>
          </a:bodyPr>
          <a:lstStyle/>
          <a:p>
            <a:pPr lvl="0"/>
            <a:r>
              <a:rPr lang="ru-RU" smtClean="0"/>
              <a:t>Образец заголовка</a:t>
            </a:r>
          </a:p>
        </p:txBody>
      </p:sp>
      <p:sp>
        <p:nvSpPr>
          <p:cNvPr id="1028" name="Rectangle 3"/>
          <p:cNvSpPr>
            <a:spLocks noGrp="1" noChangeArrowheads="1"/>
          </p:cNvSpPr>
          <p:nvPr>
            <p:ph type="body" idx="1"/>
          </p:nvPr>
        </p:nvSpPr>
        <p:spPr bwMode="auto">
          <a:xfrm>
            <a:off x="1260159" y="4200526"/>
            <a:ext cx="22682835" cy="11880653"/>
          </a:xfrm>
          <a:prstGeom prst="rect">
            <a:avLst/>
          </a:prstGeom>
          <a:noFill/>
          <a:ln w="9525">
            <a:noFill/>
            <a:miter lim="800000"/>
            <a:headEnd/>
            <a:tailEnd/>
          </a:ln>
        </p:spPr>
        <p:txBody>
          <a:bodyPr vert="horz" wrap="square" lIns="222199" tIns="111100" rIns="222199" bIns="11110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2" name="Rectangle 4"/>
          <p:cNvSpPr>
            <a:spLocks noGrp="1" noChangeArrowheads="1"/>
          </p:cNvSpPr>
          <p:nvPr>
            <p:ph type="dt" sz="half" idx="2"/>
          </p:nvPr>
        </p:nvSpPr>
        <p:spPr bwMode="auto">
          <a:xfrm>
            <a:off x="1260159" y="16443723"/>
            <a:ext cx="5880735" cy="1008460"/>
          </a:xfrm>
          <a:prstGeom prst="rect">
            <a:avLst/>
          </a:prstGeom>
          <a:noFill/>
          <a:ln w="9525">
            <a:noFill/>
            <a:miter lim="800000"/>
            <a:headEnd/>
            <a:tailEnd/>
          </a:ln>
          <a:effectLst/>
        </p:spPr>
        <p:txBody>
          <a:bodyPr vert="horz" wrap="square" lIns="222199" tIns="111100" rIns="222199" bIns="111100" numCol="1" anchor="t" anchorCtr="0" compatLnSpc="1">
            <a:prstTxWarp prst="textNoShape">
              <a:avLst/>
            </a:prstTxWarp>
          </a:bodyPr>
          <a:lstStyle>
            <a:lvl1pPr>
              <a:defRPr sz="2400" smtClean="0">
                <a:solidFill>
                  <a:schemeClr val="bg2"/>
                </a:solidFill>
              </a:defRPr>
            </a:lvl1pPr>
          </a:lstStyle>
          <a:p>
            <a:pPr>
              <a:defRPr/>
            </a:pPr>
            <a:endParaRPr lang="ru-RU"/>
          </a:p>
        </p:txBody>
      </p:sp>
      <p:sp>
        <p:nvSpPr>
          <p:cNvPr id="1029" name="Rectangle 5"/>
          <p:cNvSpPr>
            <a:spLocks noGrp="1" noChangeArrowheads="1"/>
          </p:cNvSpPr>
          <p:nvPr>
            <p:ph type="ftr" sz="quarter" idx="3"/>
          </p:nvPr>
        </p:nvSpPr>
        <p:spPr bwMode="auto">
          <a:xfrm>
            <a:off x="8611077" y="16443723"/>
            <a:ext cx="7980999" cy="1008460"/>
          </a:xfrm>
          <a:prstGeom prst="rect">
            <a:avLst/>
          </a:prstGeom>
          <a:noFill/>
          <a:ln w="9525">
            <a:noFill/>
            <a:miter lim="800000"/>
            <a:headEnd/>
            <a:tailEnd/>
          </a:ln>
          <a:effectLst/>
        </p:spPr>
        <p:txBody>
          <a:bodyPr vert="horz" wrap="square" lIns="222199" tIns="111100" rIns="222199" bIns="111100" numCol="1" anchor="t" anchorCtr="0" compatLnSpc="1">
            <a:prstTxWarp prst="textNoShape">
              <a:avLst/>
            </a:prstTxWarp>
          </a:bodyPr>
          <a:lstStyle>
            <a:lvl1pPr algn="ctr">
              <a:defRPr sz="2400" smtClean="0">
                <a:solidFill>
                  <a:schemeClr val="bg2"/>
                </a:solidFill>
              </a:defRPr>
            </a:lvl1pPr>
          </a:lstStyle>
          <a:p>
            <a:pPr>
              <a:defRPr/>
            </a:pPr>
            <a:endParaRPr lang="ru-RU"/>
          </a:p>
        </p:txBody>
      </p:sp>
      <p:sp>
        <p:nvSpPr>
          <p:cNvPr id="1030" name="Rectangle 6"/>
          <p:cNvSpPr>
            <a:spLocks noGrp="1" noChangeArrowheads="1"/>
          </p:cNvSpPr>
          <p:nvPr>
            <p:ph type="sldNum" sz="quarter" idx="4"/>
          </p:nvPr>
        </p:nvSpPr>
        <p:spPr bwMode="auto">
          <a:xfrm>
            <a:off x="18062259" y="16452058"/>
            <a:ext cx="5880735" cy="1008460"/>
          </a:xfrm>
          <a:prstGeom prst="rect">
            <a:avLst/>
          </a:prstGeom>
          <a:noFill/>
          <a:ln w="9525">
            <a:noFill/>
            <a:miter lim="800000"/>
            <a:headEnd/>
            <a:tailEnd/>
          </a:ln>
          <a:effectLst/>
        </p:spPr>
        <p:txBody>
          <a:bodyPr vert="horz" wrap="square" lIns="222199" tIns="111100" rIns="222199" bIns="111100" numCol="1" anchor="t" anchorCtr="0" compatLnSpc="1">
            <a:prstTxWarp prst="textNoShape">
              <a:avLst/>
            </a:prstTxWarp>
          </a:bodyPr>
          <a:lstStyle>
            <a:lvl1pPr algn="r">
              <a:defRPr sz="2400" smtClean="0">
                <a:solidFill>
                  <a:schemeClr val="bg2"/>
                </a:solidFill>
              </a:defRPr>
            </a:lvl1pPr>
          </a:lstStyle>
          <a:p>
            <a:pPr>
              <a:defRPr/>
            </a:pPr>
            <a:fld id="{DAB098BB-4743-4297-A0E0-B98685E91D76}"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1"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ctr" rtl="0" eaLnBrk="1" fontAlgn="base" hangingPunct="1">
        <a:spcBef>
          <a:spcPct val="0"/>
        </a:spcBef>
        <a:spcAft>
          <a:spcPct val="0"/>
        </a:spcAft>
        <a:defRPr sz="9700">
          <a:solidFill>
            <a:schemeClr val="bg2"/>
          </a:solidFill>
          <a:latin typeface="+mj-lt"/>
          <a:ea typeface="+mj-ea"/>
          <a:cs typeface="+mj-cs"/>
        </a:defRPr>
      </a:lvl1pPr>
      <a:lvl2pPr algn="ctr" rtl="0" eaLnBrk="1" fontAlgn="base" hangingPunct="1">
        <a:spcBef>
          <a:spcPct val="0"/>
        </a:spcBef>
        <a:spcAft>
          <a:spcPct val="0"/>
        </a:spcAft>
        <a:defRPr sz="9700">
          <a:solidFill>
            <a:schemeClr val="bg2"/>
          </a:solidFill>
          <a:latin typeface="Century Gothic" pitchFamily="34" charset="0"/>
        </a:defRPr>
      </a:lvl2pPr>
      <a:lvl3pPr algn="ctr" rtl="0" eaLnBrk="1" fontAlgn="base" hangingPunct="1">
        <a:spcBef>
          <a:spcPct val="0"/>
        </a:spcBef>
        <a:spcAft>
          <a:spcPct val="0"/>
        </a:spcAft>
        <a:defRPr sz="9700">
          <a:solidFill>
            <a:schemeClr val="bg2"/>
          </a:solidFill>
          <a:latin typeface="Century Gothic" pitchFamily="34" charset="0"/>
        </a:defRPr>
      </a:lvl3pPr>
      <a:lvl4pPr algn="ctr" rtl="0" eaLnBrk="1" fontAlgn="base" hangingPunct="1">
        <a:spcBef>
          <a:spcPct val="0"/>
        </a:spcBef>
        <a:spcAft>
          <a:spcPct val="0"/>
        </a:spcAft>
        <a:defRPr sz="9700">
          <a:solidFill>
            <a:schemeClr val="bg2"/>
          </a:solidFill>
          <a:latin typeface="Century Gothic" pitchFamily="34" charset="0"/>
        </a:defRPr>
      </a:lvl4pPr>
      <a:lvl5pPr algn="ctr" rtl="0" eaLnBrk="1" fontAlgn="base" hangingPunct="1">
        <a:spcBef>
          <a:spcPct val="0"/>
        </a:spcBef>
        <a:spcAft>
          <a:spcPct val="0"/>
        </a:spcAft>
        <a:defRPr sz="9700">
          <a:solidFill>
            <a:schemeClr val="bg2"/>
          </a:solidFill>
          <a:latin typeface="Century Gothic" pitchFamily="34" charset="0"/>
        </a:defRPr>
      </a:lvl5pPr>
      <a:lvl6pPr marL="1110996" algn="ctr" rtl="0" eaLnBrk="1" fontAlgn="base" hangingPunct="1">
        <a:spcBef>
          <a:spcPct val="0"/>
        </a:spcBef>
        <a:spcAft>
          <a:spcPct val="0"/>
        </a:spcAft>
        <a:defRPr sz="9700">
          <a:solidFill>
            <a:schemeClr val="bg2"/>
          </a:solidFill>
          <a:latin typeface="Century Gothic" pitchFamily="34" charset="0"/>
        </a:defRPr>
      </a:lvl6pPr>
      <a:lvl7pPr marL="2221992" algn="ctr" rtl="0" eaLnBrk="1" fontAlgn="base" hangingPunct="1">
        <a:spcBef>
          <a:spcPct val="0"/>
        </a:spcBef>
        <a:spcAft>
          <a:spcPct val="0"/>
        </a:spcAft>
        <a:defRPr sz="9700">
          <a:solidFill>
            <a:schemeClr val="bg2"/>
          </a:solidFill>
          <a:latin typeface="Century Gothic" pitchFamily="34" charset="0"/>
        </a:defRPr>
      </a:lvl7pPr>
      <a:lvl8pPr marL="3332988" algn="ctr" rtl="0" eaLnBrk="1" fontAlgn="base" hangingPunct="1">
        <a:spcBef>
          <a:spcPct val="0"/>
        </a:spcBef>
        <a:spcAft>
          <a:spcPct val="0"/>
        </a:spcAft>
        <a:defRPr sz="9700">
          <a:solidFill>
            <a:schemeClr val="bg2"/>
          </a:solidFill>
          <a:latin typeface="Century Gothic" pitchFamily="34" charset="0"/>
        </a:defRPr>
      </a:lvl8pPr>
      <a:lvl9pPr marL="4443984" algn="ctr" rtl="0" eaLnBrk="1" fontAlgn="base" hangingPunct="1">
        <a:spcBef>
          <a:spcPct val="0"/>
        </a:spcBef>
        <a:spcAft>
          <a:spcPct val="0"/>
        </a:spcAft>
        <a:defRPr sz="9700">
          <a:solidFill>
            <a:schemeClr val="bg2"/>
          </a:solidFill>
          <a:latin typeface="Century Gothic" pitchFamily="34" charset="0"/>
        </a:defRPr>
      </a:lvl9pPr>
    </p:titleStyle>
    <p:bodyStyle>
      <a:lvl1pPr marL="833248" indent="-833248" algn="l" rtl="0" eaLnBrk="1" fontAlgn="base" hangingPunct="1">
        <a:spcBef>
          <a:spcPct val="20000"/>
        </a:spcBef>
        <a:spcAft>
          <a:spcPct val="0"/>
        </a:spcAft>
        <a:buClr>
          <a:schemeClr val="tx1"/>
        </a:buClr>
        <a:buFont typeface="Century Gothic" pitchFamily="34" charset="0"/>
        <a:buChar char="□"/>
        <a:defRPr sz="7800">
          <a:solidFill>
            <a:schemeClr val="bg2"/>
          </a:solidFill>
          <a:latin typeface="+mn-lt"/>
          <a:ea typeface="+mn-ea"/>
          <a:cs typeface="+mn-cs"/>
        </a:defRPr>
      </a:lvl1pPr>
      <a:lvl2pPr marL="1805369" indent="-694373" algn="l" rtl="0" eaLnBrk="1" fontAlgn="base" hangingPunct="1">
        <a:spcBef>
          <a:spcPct val="20000"/>
        </a:spcBef>
        <a:spcAft>
          <a:spcPct val="0"/>
        </a:spcAft>
        <a:buClr>
          <a:schemeClr val="tx1"/>
        </a:buClr>
        <a:buFont typeface="Century Gothic" pitchFamily="34" charset="0"/>
        <a:buChar char="□"/>
        <a:defRPr sz="6800">
          <a:solidFill>
            <a:schemeClr val="bg2"/>
          </a:solidFill>
          <a:latin typeface="+mn-lt"/>
        </a:defRPr>
      </a:lvl2pPr>
      <a:lvl3pPr marL="2777490" indent="-555498" algn="l" rtl="0" eaLnBrk="1" fontAlgn="base" hangingPunct="1">
        <a:spcBef>
          <a:spcPct val="20000"/>
        </a:spcBef>
        <a:spcAft>
          <a:spcPct val="0"/>
        </a:spcAft>
        <a:buClr>
          <a:schemeClr val="tx1"/>
        </a:buClr>
        <a:buFont typeface="Century Gothic" pitchFamily="34" charset="0"/>
        <a:buChar char="□"/>
        <a:defRPr sz="5900">
          <a:solidFill>
            <a:schemeClr val="bg2"/>
          </a:solidFill>
          <a:latin typeface="+mn-lt"/>
        </a:defRPr>
      </a:lvl3pPr>
      <a:lvl4pPr marL="3888486" indent="-555498" algn="l" rtl="0" eaLnBrk="1" fontAlgn="base" hangingPunct="1">
        <a:spcBef>
          <a:spcPct val="20000"/>
        </a:spcBef>
        <a:spcAft>
          <a:spcPct val="0"/>
        </a:spcAft>
        <a:buClr>
          <a:schemeClr val="tx1"/>
        </a:buClr>
        <a:buFont typeface="Century Gothic" pitchFamily="34" charset="0"/>
        <a:buChar char="□"/>
        <a:defRPr sz="4900">
          <a:solidFill>
            <a:schemeClr val="bg2"/>
          </a:solidFill>
          <a:latin typeface="+mn-lt"/>
        </a:defRPr>
      </a:lvl4pPr>
      <a:lvl5pPr marL="4999482" indent="-555498" algn="l" rtl="0" eaLnBrk="1" fontAlgn="base" hangingPunct="1">
        <a:spcBef>
          <a:spcPct val="20000"/>
        </a:spcBef>
        <a:spcAft>
          <a:spcPct val="0"/>
        </a:spcAft>
        <a:buClr>
          <a:schemeClr val="tx1"/>
        </a:buClr>
        <a:buFont typeface="Century Gothic" pitchFamily="34" charset="0"/>
        <a:buChar char="□"/>
        <a:defRPr sz="4900">
          <a:solidFill>
            <a:schemeClr val="bg2"/>
          </a:solidFill>
          <a:latin typeface="+mn-lt"/>
        </a:defRPr>
      </a:lvl5pPr>
      <a:lvl6pPr marL="6110478" indent="-555498" algn="l" rtl="0" eaLnBrk="1" fontAlgn="base" hangingPunct="1">
        <a:spcBef>
          <a:spcPct val="20000"/>
        </a:spcBef>
        <a:spcAft>
          <a:spcPct val="0"/>
        </a:spcAft>
        <a:buClr>
          <a:schemeClr val="tx1"/>
        </a:buClr>
        <a:buFont typeface="Century Gothic" pitchFamily="34" charset="0"/>
        <a:buChar char="□"/>
        <a:defRPr sz="4900">
          <a:solidFill>
            <a:schemeClr val="bg2"/>
          </a:solidFill>
          <a:latin typeface="+mn-lt"/>
        </a:defRPr>
      </a:lvl6pPr>
      <a:lvl7pPr marL="7221474" indent="-555498" algn="l" rtl="0" eaLnBrk="1" fontAlgn="base" hangingPunct="1">
        <a:spcBef>
          <a:spcPct val="20000"/>
        </a:spcBef>
        <a:spcAft>
          <a:spcPct val="0"/>
        </a:spcAft>
        <a:buClr>
          <a:schemeClr val="tx1"/>
        </a:buClr>
        <a:buFont typeface="Century Gothic" pitchFamily="34" charset="0"/>
        <a:buChar char="□"/>
        <a:defRPr sz="4900">
          <a:solidFill>
            <a:schemeClr val="bg2"/>
          </a:solidFill>
          <a:latin typeface="+mn-lt"/>
        </a:defRPr>
      </a:lvl7pPr>
      <a:lvl8pPr marL="8332470" indent="-555498" algn="l" rtl="0" eaLnBrk="1" fontAlgn="base" hangingPunct="1">
        <a:spcBef>
          <a:spcPct val="20000"/>
        </a:spcBef>
        <a:spcAft>
          <a:spcPct val="0"/>
        </a:spcAft>
        <a:buClr>
          <a:schemeClr val="tx1"/>
        </a:buClr>
        <a:buFont typeface="Century Gothic" pitchFamily="34" charset="0"/>
        <a:buChar char="□"/>
        <a:defRPr sz="4900">
          <a:solidFill>
            <a:schemeClr val="bg2"/>
          </a:solidFill>
          <a:latin typeface="+mn-lt"/>
        </a:defRPr>
      </a:lvl8pPr>
      <a:lvl9pPr marL="9443466" indent="-555498" algn="l" rtl="0" eaLnBrk="1" fontAlgn="base" hangingPunct="1">
        <a:spcBef>
          <a:spcPct val="20000"/>
        </a:spcBef>
        <a:spcAft>
          <a:spcPct val="0"/>
        </a:spcAft>
        <a:buClr>
          <a:schemeClr val="tx1"/>
        </a:buClr>
        <a:buFont typeface="Century Gothic" pitchFamily="34" charset="0"/>
        <a:buChar char="□"/>
        <a:defRPr sz="4900">
          <a:solidFill>
            <a:schemeClr val="bg2"/>
          </a:solidFill>
          <a:latin typeface="+mn-lt"/>
        </a:defRPr>
      </a:lvl9pPr>
    </p:bodyStyle>
    <p:otherStyle>
      <a:defPPr>
        <a:defRPr lang="en-US"/>
      </a:defPPr>
      <a:lvl1pPr marL="0" algn="l" defTabSz="2221992" rtl="0" eaLnBrk="1" latinLnBrk="0" hangingPunct="1">
        <a:defRPr sz="4300" kern="1200">
          <a:solidFill>
            <a:schemeClr val="tx1"/>
          </a:solidFill>
          <a:latin typeface="+mn-lt"/>
          <a:ea typeface="+mn-ea"/>
          <a:cs typeface="+mn-cs"/>
        </a:defRPr>
      </a:lvl1pPr>
      <a:lvl2pPr marL="1110996" algn="l" defTabSz="2221992" rtl="0" eaLnBrk="1" latinLnBrk="0" hangingPunct="1">
        <a:defRPr sz="4300" kern="1200">
          <a:solidFill>
            <a:schemeClr val="tx1"/>
          </a:solidFill>
          <a:latin typeface="+mn-lt"/>
          <a:ea typeface="+mn-ea"/>
          <a:cs typeface="+mn-cs"/>
        </a:defRPr>
      </a:lvl2pPr>
      <a:lvl3pPr marL="2221992" algn="l" defTabSz="2221992" rtl="0" eaLnBrk="1" latinLnBrk="0" hangingPunct="1">
        <a:defRPr sz="4300" kern="1200">
          <a:solidFill>
            <a:schemeClr val="tx1"/>
          </a:solidFill>
          <a:latin typeface="+mn-lt"/>
          <a:ea typeface="+mn-ea"/>
          <a:cs typeface="+mn-cs"/>
        </a:defRPr>
      </a:lvl3pPr>
      <a:lvl4pPr marL="3332988" algn="l" defTabSz="2221992" rtl="0" eaLnBrk="1" latinLnBrk="0" hangingPunct="1">
        <a:defRPr sz="4300" kern="1200">
          <a:solidFill>
            <a:schemeClr val="tx1"/>
          </a:solidFill>
          <a:latin typeface="+mn-lt"/>
          <a:ea typeface="+mn-ea"/>
          <a:cs typeface="+mn-cs"/>
        </a:defRPr>
      </a:lvl4pPr>
      <a:lvl5pPr marL="4443984" algn="l" defTabSz="2221992" rtl="0" eaLnBrk="1" latinLnBrk="0" hangingPunct="1">
        <a:defRPr sz="4300" kern="1200">
          <a:solidFill>
            <a:schemeClr val="tx1"/>
          </a:solidFill>
          <a:latin typeface="+mn-lt"/>
          <a:ea typeface="+mn-ea"/>
          <a:cs typeface="+mn-cs"/>
        </a:defRPr>
      </a:lvl5pPr>
      <a:lvl6pPr marL="5554980" algn="l" defTabSz="2221992" rtl="0" eaLnBrk="1" latinLnBrk="0" hangingPunct="1">
        <a:defRPr sz="4300" kern="1200">
          <a:solidFill>
            <a:schemeClr val="tx1"/>
          </a:solidFill>
          <a:latin typeface="+mn-lt"/>
          <a:ea typeface="+mn-ea"/>
          <a:cs typeface="+mn-cs"/>
        </a:defRPr>
      </a:lvl6pPr>
      <a:lvl7pPr marL="6665976" algn="l" defTabSz="2221992" rtl="0" eaLnBrk="1" latinLnBrk="0" hangingPunct="1">
        <a:defRPr sz="4300" kern="1200">
          <a:solidFill>
            <a:schemeClr val="tx1"/>
          </a:solidFill>
          <a:latin typeface="+mn-lt"/>
          <a:ea typeface="+mn-ea"/>
          <a:cs typeface="+mn-cs"/>
        </a:defRPr>
      </a:lvl7pPr>
      <a:lvl8pPr marL="7776972" algn="l" defTabSz="2221992" rtl="0" eaLnBrk="1" latinLnBrk="0" hangingPunct="1">
        <a:defRPr sz="4300" kern="1200">
          <a:solidFill>
            <a:schemeClr val="tx1"/>
          </a:solidFill>
          <a:latin typeface="+mn-lt"/>
          <a:ea typeface="+mn-ea"/>
          <a:cs typeface="+mn-cs"/>
        </a:defRPr>
      </a:lvl8pPr>
      <a:lvl9pPr marL="8887968" algn="l" defTabSz="2221992" rtl="0" eaLnBrk="1" latinLnBrk="0" hangingPunct="1">
        <a:defRPr sz="4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image" Target="../media/image2.png"/><Relationship Id="rId7" Type="http://schemas.openxmlformats.org/officeDocument/2006/relationships/hyperlink" Target="&#1090;&#1077;&#1089;&#1090;.mt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7.xml"/><Relationship Id="rId4" Type="http://schemas.openxmlformats.org/officeDocument/2006/relationships/slide" Target="slide5.xml"/><Relationship Id="rId9" Type="http://schemas.openxmlformats.org/officeDocument/2006/relationships/slide" Target="slide11.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s://learningapps.org/myapps.php"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slide" Target="slide12.xml"/><Relationship Id="rId3" Type="http://schemas.openxmlformats.org/officeDocument/2006/relationships/image" Target="../media/image2.png"/><Relationship Id="rId7" Type="http://schemas.openxmlformats.org/officeDocument/2006/relationships/hyperlink" Target="&#1090;&#1077;&#1089;&#1090;.mt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7.xml"/><Relationship Id="rId10" Type="http://schemas.openxmlformats.org/officeDocument/2006/relationships/image" Target="../media/image5.png"/><Relationship Id="rId4" Type="http://schemas.openxmlformats.org/officeDocument/2006/relationships/slide" Target="slide5.xml"/><Relationship Id="rId9" Type="http://schemas.openxmlformats.org/officeDocument/2006/relationships/slide" Target="slide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slide" Target="slide5.xml"/></Relationships>
</file>

<file path=ppt/slides/_rels/slide5.xml.rels><?xml version="1.0" encoding="UTF-8" standalone="yes"?>
<Relationships xmlns="http://schemas.openxmlformats.org/package/2006/relationships"><Relationship Id="rId2" Type="http://schemas.openxmlformats.org/officeDocument/2006/relationships/slide" Target="slide6.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slide" Target="slide7.xml"/><Relationship Id="rId4" Type="http://schemas.openxmlformats.org/officeDocument/2006/relationships/slide" Target="slide5.xml"/></Relationships>
</file>

<file path=ppt/slides/_rels/slide7.xml.rels><?xml version="1.0" encoding="UTF-8" standalone="yes"?>
<Relationships xmlns="http://schemas.openxmlformats.org/package/2006/relationships"><Relationship Id="rId2" Type="http://schemas.openxmlformats.org/officeDocument/2006/relationships/slide" Target="slide8.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slide" Target="slide9.xml"/><Relationship Id="rId5" Type="http://schemas.openxmlformats.org/officeDocument/2006/relationships/slide" Target="slide7.xml"/><Relationship Id="rId4" Type="http://schemas.openxmlformats.org/officeDocument/2006/relationships/slide" Target="slide5.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video" Target="file:///E:\&#1091;&#1088;&#1086;&#1082;%20&#1085;&#1072;&#1072;%20&#1082;&#1086;&#1085;&#1082;&#1091;&#1088;&#1089;\&#1082;&#1086;&#1085;&#1082;&#1091;&#1088;&#1089;&#1085;&#1099;&#1077;%20&#1084;&#1072;&#1090;&#1077;&#1088;&#1080;&#1072;&#1083;&#1099;\&#1096;&#1080;&#1085;&#1077;&#1083;&#1100;%20&#1086;&#1090;&#1088;&#1099;&#1074;&#1086;&#1082;.wmv" TargetMode="External"/><Relationship Id="rId4" Type="http://schemas.openxmlformats.org/officeDocument/2006/relationships/slide" Target="slide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ctrTitle"/>
          </p:nvPr>
        </p:nvSpPr>
        <p:spPr>
          <a:xfrm>
            <a:off x="1884084" y="4464621"/>
            <a:ext cx="21422679" cy="5292588"/>
          </a:xfrm>
        </p:spPr>
        <p:txBody>
          <a:bodyPr/>
          <a:lstStyle/>
          <a:p>
            <a:r>
              <a:rPr lang="ru-RU" sz="7800" b="1" dirty="0" smtClean="0">
                <a:solidFill>
                  <a:schemeClr val="tx1"/>
                </a:solidFill>
                <a:latin typeface="Times New Roman" pitchFamily="18" charset="0"/>
                <a:cs typeface="Times New Roman" pitchFamily="18" charset="0"/>
              </a:rPr>
              <a:t>Тема</a:t>
            </a:r>
            <a:r>
              <a:rPr lang="ru-RU" sz="7800" dirty="0" smtClean="0">
                <a:solidFill>
                  <a:schemeClr val="tx1"/>
                </a:solidFill>
                <a:latin typeface="Times New Roman" pitchFamily="18" charset="0"/>
                <a:cs typeface="Times New Roman" pitchFamily="18" charset="0"/>
              </a:rPr>
              <a:t>: «Количественные числительные, обозначающие целые числа. </a:t>
            </a:r>
            <a:br>
              <a:rPr lang="ru-RU" sz="7800" dirty="0" smtClean="0">
                <a:solidFill>
                  <a:schemeClr val="tx1"/>
                </a:solidFill>
                <a:latin typeface="Times New Roman" pitchFamily="18" charset="0"/>
                <a:cs typeface="Times New Roman" pitchFamily="18" charset="0"/>
              </a:rPr>
            </a:br>
            <a:r>
              <a:rPr lang="ru-RU" sz="7800" dirty="0" smtClean="0">
                <a:solidFill>
                  <a:schemeClr val="tx1"/>
                </a:solidFill>
                <a:latin typeface="Times New Roman" pitchFamily="18" charset="0"/>
                <a:cs typeface="Times New Roman" pitchFamily="18" charset="0"/>
              </a:rPr>
              <a:t>Их склонение и  правописание».</a:t>
            </a:r>
            <a:r>
              <a:rPr lang="ru-RU" sz="7800" dirty="0" smtClean="0">
                <a:solidFill>
                  <a:schemeClr val="tx1"/>
                </a:solidFill>
              </a:rPr>
              <a:t> </a:t>
            </a:r>
            <a:r>
              <a:rPr lang="ru-RU" dirty="0" smtClean="0"/>
              <a:t/>
            </a:r>
            <a:br>
              <a:rPr lang="ru-RU" dirty="0" smtClean="0"/>
            </a:br>
            <a:endParaRPr lang="ru-RU" dirty="0" smtClean="0"/>
          </a:p>
        </p:txBody>
      </p:sp>
      <p:sp>
        <p:nvSpPr>
          <p:cNvPr id="3075" name="Subtitle 2"/>
          <p:cNvSpPr>
            <a:spLocks noGrp="1"/>
          </p:cNvSpPr>
          <p:nvPr>
            <p:ph type="subTitle" idx="1"/>
          </p:nvPr>
        </p:nvSpPr>
        <p:spPr>
          <a:xfrm>
            <a:off x="6448943" y="13159587"/>
            <a:ext cx="17642205" cy="3147333"/>
          </a:xfrm>
        </p:spPr>
        <p:txBody>
          <a:bodyPr/>
          <a:lstStyle/>
          <a:p>
            <a:pPr algn="r" eaLnBrk="1" hangingPunct="1"/>
            <a:r>
              <a:rPr lang="ru-RU" sz="4300" dirty="0" smtClean="0">
                <a:solidFill>
                  <a:schemeClr val="tx1"/>
                </a:solidFill>
                <a:latin typeface="Times New Roman" pitchFamily="18" charset="0"/>
                <a:cs typeface="Times New Roman" pitchFamily="18" charset="0"/>
              </a:rPr>
              <a:t>Автор: Григорова Марина Владимировна, </a:t>
            </a:r>
          </a:p>
          <a:p>
            <a:pPr algn="r" eaLnBrk="1" hangingPunct="1"/>
            <a:r>
              <a:rPr lang="ru-RU" sz="4300" dirty="0" smtClean="0">
                <a:solidFill>
                  <a:schemeClr val="tx1"/>
                </a:solidFill>
                <a:latin typeface="Times New Roman" pitchFamily="18" charset="0"/>
                <a:cs typeface="Times New Roman" pitchFamily="18" charset="0"/>
              </a:rPr>
              <a:t>учитель русского языка и литературы</a:t>
            </a:r>
          </a:p>
          <a:p>
            <a:pPr algn="r" eaLnBrk="1" hangingPunct="1"/>
            <a:r>
              <a:rPr lang="ru-RU" sz="4300" dirty="0" smtClean="0">
                <a:solidFill>
                  <a:schemeClr val="tx1"/>
                </a:solidFill>
                <a:latin typeface="Times New Roman" pitchFamily="18" charset="0"/>
                <a:cs typeface="Times New Roman" pitchFamily="18" charset="0"/>
              </a:rPr>
              <a:t>высшей квалификационной категории</a:t>
            </a:r>
            <a:r>
              <a:rPr lang="ru-RU" sz="4900" dirty="0" smtClean="0">
                <a:solidFill>
                  <a:schemeClr val="tx1"/>
                </a:solidFill>
                <a:latin typeface="Times New Roman" pitchFamily="18" charset="0"/>
                <a:cs typeface="Times New Roman" pitchFamily="18" charset="0"/>
              </a:rPr>
              <a:t>    </a:t>
            </a:r>
          </a:p>
        </p:txBody>
      </p:sp>
      <p:sp>
        <p:nvSpPr>
          <p:cNvPr id="4" name="Прямоугольник 3"/>
          <p:cNvSpPr/>
          <p:nvPr/>
        </p:nvSpPr>
        <p:spPr>
          <a:xfrm>
            <a:off x="3096519" y="936229"/>
            <a:ext cx="21236509" cy="1701697"/>
          </a:xfrm>
          <a:prstGeom prst="rect">
            <a:avLst/>
          </a:prstGeom>
        </p:spPr>
        <p:txBody>
          <a:bodyPr wrap="square" lIns="222199" tIns="111100" rIns="222199" bIns="111100">
            <a:spAutoFit/>
          </a:bodyPr>
          <a:lstStyle/>
          <a:p>
            <a:pPr algn="ctr"/>
            <a:r>
              <a:rPr lang="ru-RU" sz="3200" dirty="0" smtClean="0">
                <a:latin typeface="Times New Roman" pitchFamily="18" charset="0"/>
                <a:cs typeface="Times New Roman" pitchFamily="18" charset="0"/>
              </a:rPr>
              <a:t>Муниципальное бюджетное общеобразовательное учреждение</a:t>
            </a:r>
            <a:r>
              <a:rPr lang="ru-RU" sz="3200" baseline="0" dirty="0" smtClean="0">
                <a:latin typeface="Times New Roman" pitchFamily="18" charset="0"/>
                <a:cs typeface="Times New Roman" pitchFamily="18" charset="0"/>
              </a:rPr>
              <a:t> </a:t>
            </a:r>
          </a:p>
          <a:p>
            <a:pPr algn="ctr"/>
            <a:r>
              <a:rPr lang="ru-RU" sz="3200" baseline="0" dirty="0" smtClean="0">
                <a:latin typeface="Times New Roman" pitchFamily="18" charset="0"/>
                <a:cs typeface="Times New Roman" pitchFamily="18" charset="0"/>
              </a:rPr>
              <a:t>«Сахарозаводская средняя общеобразовательная школа» </a:t>
            </a:r>
          </a:p>
          <a:p>
            <a:pPr algn="ctr"/>
            <a:r>
              <a:rPr lang="ru-RU" sz="3200" baseline="0" dirty="0" smtClean="0">
                <a:latin typeface="Times New Roman" pitchFamily="18" charset="0"/>
                <a:cs typeface="Times New Roman" pitchFamily="18" charset="0"/>
              </a:rPr>
              <a:t>Павловского района Алтайского края</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455" y="864222"/>
            <a:ext cx="21422679" cy="1872207"/>
          </a:xfrm>
        </p:spPr>
        <p:txBody>
          <a:bodyPr/>
          <a:lstStyle/>
          <a:p>
            <a:r>
              <a:rPr lang="ru-RU" sz="7800" dirty="0" smtClean="0">
                <a:solidFill>
                  <a:schemeClr val="tx1"/>
                </a:solidFill>
                <a:latin typeface="Times New Roman" pitchFamily="18" charset="0"/>
                <a:cs typeface="Times New Roman" pitchFamily="18" charset="0"/>
              </a:rPr>
              <a:t>Практическая часть</a:t>
            </a:r>
            <a:endParaRPr lang="ru-RU" sz="7800" dirty="0">
              <a:solidFill>
                <a:schemeClr val="tx1"/>
              </a:solidFill>
              <a:latin typeface="Times New Roman" pitchFamily="18" charset="0"/>
              <a:cs typeface="Times New Roman" pitchFamily="18" charset="0"/>
            </a:endParaRPr>
          </a:p>
        </p:txBody>
      </p:sp>
      <p:pic>
        <p:nvPicPr>
          <p:cNvPr id="22529" name="Picture 1" descr="E:\урок наа конкурс\листочек.png"/>
          <p:cNvPicPr>
            <a:picLocks noChangeAspect="1" noChangeArrowheads="1"/>
          </p:cNvPicPr>
          <p:nvPr/>
        </p:nvPicPr>
        <p:blipFill>
          <a:blip r:embed="rId3" cstate="print"/>
          <a:srcRect/>
          <a:stretch>
            <a:fillRect/>
          </a:stretch>
        </p:blipFill>
        <p:spPr bwMode="auto">
          <a:xfrm>
            <a:off x="2304432" y="3168478"/>
            <a:ext cx="5909331" cy="5112567"/>
          </a:xfrm>
          <a:prstGeom prst="rect">
            <a:avLst/>
          </a:prstGeom>
          <a:noFill/>
        </p:spPr>
      </p:pic>
      <p:sp>
        <p:nvSpPr>
          <p:cNvPr id="5" name="Прямоугольник 4"/>
          <p:cNvSpPr/>
          <p:nvPr/>
        </p:nvSpPr>
        <p:spPr>
          <a:xfrm>
            <a:off x="4680695" y="4896669"/>
            <a:ext cx="936103" cy="1631216"/>
          </a:xfrm>
          <a:prstGeom prst="rect">
            <a:avLst/>
          </a:prstGeom>
        </p:spPr>
        <p:txBody>
          <a:bodyPr wrap="square">
            <a:spAutoFit/>
          </a:bodyPr>
          <a:lstStyle/>
          <a:p>
            <a:r>
              <a:rPr lang="ru-RU" sz="10000" b="1" dirty="0" smtClean="0">
                <a:solidFill>
                  <a:srgbClr val="C00000"/>
                </a:solidFill>
                <a:latin typeface="Times New Roman" pitchFamily="18" charset="0"/>
                <a:cs typeface="Times New Roman" pitchFamily="18" charset="0"/>
                <a:hlinkClick r:id="rId4" action="ppaction://hlinksldjump"/>
              </a:rPr>
              <a:t>1</a:t>
            </a:r>
            <a:endParaRPr lang="ru-RU" sz="10000" b="1" dirty="0">
              <a:solidFill>
                <a:srgbClr val="C00000"/>
              </a:solidFill>
              <a:latin typeface="Times New Roman" pitchFamily="18" charset="0"/>
              <a:cs typeface="Times New Roman" pitchFamily="18" charset="0"/>
            </a:endParaRPr>
          </a:p>
        </p:txBody>
      </p:sp>
      <p:pic>
        <p:nvPicPr>
          <p:cNvPr id="6" name="Picture 1" descr="E:\урок наа конкурс\листочек.png"/>
          <p:cNvPicPr>
            <a:picLocks noChangeAspect="1" noChangeArrowheads="1"/>
          </p:cNvPicPr>
          <p:nvPr/>
        </p:nvPicPr>
        <p:blipFill>
          <a:blip r:embed="rId3" cstate="print"/>
          <a:srcRect/>
          <a:stretch>
            <a:fillRect/>
          </a:stretch>
        </p:blipFill>
        <p:spPr bwMode="auto">
          <a:xfrm>
            <a:off x="4968727" y="9577189"/>
            <a:ext cx="5909331" cy="5112567"/>
          </a:xfrm>
          <a:prstGeom prst="rect">
            <a:avLst/>
          </a:prstGeom>
          <a:noFill/>
        </p:spPr>
      </p:pic>
      <p:sp>
        <p:nvSpPr>
          <p:cNvPr id="7" name="Прямоугольник 6"/>
          <p:cNvSpPr/>
          <p:nvPr/>
        </p:nvSpPr>
        <p:spPr>
          <a:xfrm>
            <a:off x="7416999" y="11233373"/>
            <a:ext cx="1092557" cy="1631216"/>
          </a:xfrm>
          <a:prstGeom prst="rect">
            <a:avLst/>
          </a:prstGeom>
        </p:spPr>
        <p:txBody>
          <a:bodyPr wrap="square">
            <a:spAutoFit/>
          </a:bodyPr>
          <a:lstStyle/>
          <a:p>
            <a:r>
              <a:rPr lang="ru-RU" sz="10000" b="1" dirty="0" smtClean="0">
                <a:latin typeface="Times New Roman" pitchFamily="18" charset="0"/>
                <a:cs typeface="Times New Roman" pitchFamily="18" charset="0"/>
                <a:hlinkClick r:id="rId5" action="ppaction://hlinksldjump"/>
              </a:rPr>
              <a:t>2</a:t>
            </a:r>
            <a:endParaRPr lang="ru-RU" sz="10000" b="1" dirty="0">
              <a:latin typeface="Times New Roman" pitchFamily="18" charset="0"/>
              <a:cs typeface="Times New Roman" pitchFamily="18" charset="0"/>
            </a:endParaRPr>
          </a:p>
        </p:txBody>
      </p:sp>
      <p:pic>
        <p:nvPicPr>
          <p:cNvPr id="8" name="Picture 1" descr="E:\урок наа конкурс\листочек.png"/>
          <p:cNvPicPr>
            <a:picLocks noChangeAspect="1" noChangeArrowheads="1"/>
          </p:cNvPicPr>
          <p:nvPr/>
        </p:nvPicPr>
        <p:blipFill>
          <a:blip r:embed="rId3" cstate="print"/>
          <a:srcRect/>
          <a:stretch>
            <a:fillRect/>
          </a:stretch>
        </p:blipFill>
        <p:spPr bwMode="auto">
          <a:xfrm>
            <a:off x="14761815" y="9433173"/>
            <a:ext cx="5909331" cy="5112567"/>
          </a:xfrm>
          <a:prstGeom prst="rect">
            <a:avLst/>
          </a:prstGeom>
          <a:noFill/>
        </p:spPr>
      </p:pic>
      <p:sp>
        <p:nvSpPr>
          <p:cNvPr id="9" name="Прямоугольник 8"/>
          <p:cNvSpPr/>
          <p:nvPr/>
        </p:nvSpPr>
        <p:spPr>
          <a:xfrm>
            <a:off x="17282095" y="11161365"/>
            <a:ext cx="1092557" cy="1631216"/>
          </a:xfrm>
          <a:prstGeom prst="rect">
            <a:avLst/>
          </a:prstGeom>
        </p:spPr>
        <p:txBody>
          <a:bodyPr wrap="square">
            <a:spAutoFit/>
          </a:bodyPr>
          <a:lstStyle/>
          <a:p>
            <a:r>
              <a:rPr lang="ru-RU" sz="10000" b="1" dirty="0" smtClean="0">
                <a:latin typeface="Times New Roman" pitchFamily="18" charset="0"/>
                <a:cs typeface="Times New Roman" pitchFamily="18" charset="0"/>
                <a:hlinkClick r:id="rId6" action="ppaction://hlinksldjump"/>
              </a:rPr>
              <a:t>3</a:t>
            </a:r>
            <a:endParaRPr lang="ru-RU" sz="10000" b="1" dirty="0">
              <a:latin typeface="Times New Roman" pitchFamily="18" charset="0"/>
              <a:cs typeface="Times New Roman" pitchFamily="18" charset="0"/>
            </a:endParaRPr>
          </a:p>
        </p:txBody>
      </p:sp>
      <p:pic>
        <p:nvPicPr>
          <p:cNvPr id="10" name="Picture 1" descr="E:\урок наа конкурс\листочек.png"/>
          <p:cNvPicPr>
            <a:picLocks noChangeAspect="1" noChangeArrowheads="1"/>
          </p:cNvPicPr>
          <p:nvPr/>
        </p:nvPicPr>
        <p:blipFill>
          <a:blip r:embed="rId3" cstate="print"/>
          <a:srcRect/>
          <a:stretch>
            <a:fillRect/>
          </a:stretch>
        </p:blipFill>
        <p:spPr bwMode="auto">
          <a:xfrm>
            <a:off x="17066071" y="3024461"/>
            <a:ext cx="5909331" cy="5112567"/>
          </a:xfrm>
          <a:prstGeom prst="rect">
            <a:avLst/>
          </a:prstGeom>
          <a:noFill/>
        </p:spPr>
      </p:pic>
      <p:sp>
        <p:nvSpPr>
          <p:cNvPr id="11" name="Прямоугольник 10"/>
          <p:cNvSpPr/>
          <p:nvPr/>
        </p:nvSpPr>
        <p:spPr>
          <a:xfrm>
            <a:off x="19786698" y="4320605"/>
            <a:ext cx="800219" cy="1569660"/>
          </a:xfrm>
          <a:prstGeom prst="rect">
            <a:avLst/>
          </a:prstGeom>
        </p:spPr>
        <p:txBody>
          <a:bodyPr wrap="none">
            <a:spAutoFit/>
          </a:bodyPr>
          <a:lstStyle/>
          <a:p>
            <a:pPr algn="ctr"/>
            <a:r>
              <a:rPr lang="ru-RU" sz="9600" b="1" dirty="0" smtClean="0">
                <a:latin typeface="Times New Roman" pitchFamily="18" charset="0"/>
                <a:cs typeface="Times New Roman" pitchFamily="18" charset="0"/>
                <a:hlinkClick r:id="rId7" action="ppaction://hlinkfile"/>
              </a:rPr>
              <a:t>4</a:t>
            </a:r>
            <a:endParaRPr lang="ru-RU" sz="9600" b="1" dirty="0" smtClean="0">
              <a:latin typeface="Times New Roman" pitchFamily="18" charset="0"/>
              <a:cs typeface="Times New Roman" pitchFamily="18" charset="0"/>
            </a:endParaRPr>
          </a:p>
        </p:txBody>
      </p:sp>
      <p:sp>
        <p:nvSpPr>
          <p:cNvPr id="12" name="Стрелка влево 11">
            <a:hlinkClick r:id="rId8" action="ppaction://hlinksldjump"/>
          </p:cNvPr>
          <p:cNvSpPr/>
          <p:nvPr/>
        </p:nvSpPr>
        <p:spPr>
          <a:xfrm>
            <a:off x="1512343" y="15193813"/>
            <a:ext cx="2562584" cy="2068808"/>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3" name="Пятно 1 12">
            <a:hlinkClick r:id="rId9" action="ppaction://hlinksldjump"/>
          </p:cNvPr>
          <p:cNvSpPr/>
          <p:nvPr/>
        </p:nvSpPr>
        <p:spPr>
          <a:xfrm>
            <a:off x="22250647" y="14761765"/>
            <a:ext cx="1706488" cy="1562472"/>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472783" y="6048797"/>
            <a:ext cx="16561840" cy="2308324"/>
          </a:xfrm>
          <a:prstGeom prst="rect">
            <a:avLst/>
          </a:prstGeom>
        </p:spPr>
        <p:txBody>
          <a:bodyPr wrap="square">
            <a:spAutoFit/>
          </a:bodyPr>
          <a:lstStyle/>
          <a:p>
            <a:r>
              <a:rPr lang="en-US" sz="7200" dirty="0" smtClean="0">
                <a:latin typeface="Times New Roman" pitchFamily="18" charset="0"/>
                <a:cs typeface="Times New Roman" pitchFamily="18" charset="0"/>
                <a:hlinkClick r:id="rId2"/>
              </a:rPr>
              <a:t>https://learningapps.org/myapps.php</a:t>
            </a:r>
            <a:endParaRPr lang="ru-RU" sz="7200" dirty="0" smtClean="0">
              <a:latin typeface="Times New Roman" pitchFamily="18" charset="0"/>
              <a:cs typeface="Times New Roman" pitchFamily="18" charset="0"/>
            </a:endParaRPr>
          </a:p>
          <a:p>
            <a:endParaRPr lang="ru-RU" sz="7200" dirty="0">
              <a:latin typeface="Times New Roman" pitchFamily="18" charset="0"/>
              <a:cs typeface="Times New Roman" pitchFamily="18" charset="0"/>
            </a:endParaRPr>
          </a:p>
        </p:txBody>
      </p:sp>
      <p:pic>
        <p:nvPicPr>
          <p:cNvPr id="1026" name="Picture 2" descr="E:\мастер-класс\untitled.png"/>
          <p:cNvPicPr>
            <a:picLocks noChangeAspect="1" noChangeArrowheads="1"/>
          </p:cNvPicPr>
          <p:nvPr/>
        </p:nvPicPr>
        <p:blipFill>
          <a:blip r:embed="rId3" cstate="print"/>
          <a:srcRect/>
          <a:stretch>
            <a:fillRect/>
          </a:stretch>
        </p:blipFill>
        <p:spPr bwMode="auto">
          <a:xfrm>
            <a:off x="8569127" y="7848997"/>
            <a:ext cx="6897538" cy="6897538"/>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455" y="864222"/>
            <a:ext cx="21422679" cy="1872207"/>
          </a:xfrm>
        </p:spPr>
        <p:txBody>
          <a:bodyPr/>
          <a:lstStyle/>
          <a:p>
            <a:r>
              <a:rPr lang="ru-RU" sz="7800" dirty="0" smtClean="0">
                <a:solidFill>
                  <a:schemeClr val="tx1"/>
                </a:solidFill>
                <a:latin typeface="Times New Roman" pitchFamily="18" charset="0"/>
                <a:cs typeface="Times New Roman" pitchFamily="18" charset="0"/>
              </a:rPr>
              <a:t>Практическая часть</a:t>
            </a:r>
            <a:endParaRPr lang="ru-RU" sz="7800" dirty="0">
              <a:solidFill>
                <a:schemeClr val="tx1"/>
              </a:solidFill>
              <a:latin typeface="Times New Roman" pitchFamily="18" charset="0"/>
              <a:cs typeface="Times New Roman" pitchFamily="18" charset="0"/>
            </a:endParaRPr>
          </a:p>
        </p:txBody>
      </p:sp>
      <p:pic>
        <p:nvPicPr>
          <p:cNvPr id="22529" name="Picture 1" descr="E:\урок наа конкурс\листочек.png"/>
          <p:cNvPicPr>
            <a:picLocks noChangeAspect="1" noChangeArrowheads="1"/>
          </p:cNvPicPr>
          <p:nvPr/>
        </p:nvPicPr>
        <p:blipFill>
          <a:blip r:embed="rId3" cstate="print"/>
          <a:srcRect/>
          <a:stretch>
            <a:fillRect/>
          </a:stretch>
        </p:blipFill>
        <p:spPr bwMode="auto">
          <a:xfrm>
            <a:off x="2304432" y="3168478"/>
            <a:ext cx="5909331" cy="5112567"/>
          </a:xfrm>
          <a:prstGeom prst="rect">
            <a:avLst/>
          </a:prstGeom>
          <a:noFill/>
        </p:spPr>
      </p:pic>
      <p:sp>
        <p:nvSpPr>
          <p:cNvPr id="5" name="Прямоугольник 4"/>
          <p:cNvSpPr/>
          <p:nvPr/>
        </p:nvSpPr>
        <p:spPr>
          <a:xfrm>
            <a:off x="4680695" y="4896669"/>
            <a:ext cx="936103" cy="1631216"/>
          </a:xfrm>
          <a:prstGeom prst="rect">
            <a:avLst/>
          </a:prstGeom>
        </p:spPr>
        <p:txBody>
          <a:bodyPr wrap="square">
            <a:spAutoFit/>
          </a:bodyPr>
          <a:lstStyle/>
          <a:p>
            <a:r>
              <a:rPr lang="ru-RU" sz="10000" b="1" dirty="0" smtClean="0">
                <a:solidFill>
                  <a:srgbClr val="C00000"/>
                </a:solidFill>
                <a:latin typeface="Times New Roman" pitchFamily="18" charset="0"/>
                <a:cs typeface="Times New Roman" pitchFamily="18" charset="0"/>
                <a:hlinkClick r:id="rId4" action="ppaction://hlinksldjump"/>
              </a:rPr>
              <a:t>1</a:t>
            </a:r>
            <a:endParaRPr lang="ru-RU" sz="10000" b="1" dirty="0">
              <a:solidFill>
                <a:srgbClr val="C00000"/>
              </a:solidFill>
              <a:latin typeface="Times New Roman" pitchFamily="18" charset="0"/>
              <a:cs typeface="Times New Roman" pitchFamily="18" charset="0"/>
            </a:endParaRPr>
          </a:p>
        </p:txBody>
      </p:sp>
      <p:pic>
        <p:nvPicPr>
          <p:cNvPr id="6" name="Picture 1" descr="E:\урок наа конкурс\листочек.png"/>
          <p:cNvPicPr>
            <a:picLocks noChangeAspect="1" noChangeArrowheads="1"/>
          </p:cNvPicPr>
          <p:nvPr/>
        </p:nvPicPr>
        <p:blipFill>
          <a:blip r:embed="rId3" cstate="print"/>
          <a:srcRect/>
          <a:stretch>
            <a:fillRect/>
          </a:stretch>
        </p:blipFill>
        <p:spPr bwMode="auto">
          <a:xfrm>
            <a:off x="4968727" y="9577189"/>
            <a:ext cx="5909331" cy="5112567"/>
          </a:xfrm>
          <a:prstGeom prst="rect">
            <a:avLst/>
          </a:prstGeom>
          <a:noFill/>
        </p:spPr>
      </p:pic>
      <p:sp>
        <p:nvSpPr>
          <p:cNvPr id="7" name="Прямоугольник 6"/>
          <p:cNvSpPr/>
          <p:nvPr/>
        </p:nvSpPr>
        <p:spPr>
          <a:xfrm>
            <a:off x="7416999" y="11233373"/>
            <a:ext cx="1092557" cy="1631216"/>
          </a:xfrm>
          <a:prstGeom prst="rect">
            <a:avLst/>
          </a:prstGeom>
        </p:spPr>
        <p:txBody>
          <a:bodyPr wrap="square">
            <a:spAutoFit/>
          </a:bodyPr>
          <a:lstStyle/>
          <a:p>
            <a:r>
              <a:rPr lang="ru-RU" sz="10000" b="1" dirty="0" smtClean="0">
                <a:latin typeface="Times New Roman" pitchFamily="18" charset="0"/>
                <a:cs typeface="Times New Roman" pitchFamily="18" charset="0"/>
                <a:hlinkClick r:id="rId5" action="ppaction://hlinksldjump"/>
              </a:rPr>
              <a:t>2</a:t>
            </a:r>
            <a:endParaRPr lang="ru-RU" sz="10000" b="1" dirty="0">
              <a:latin typeface="Times New Roman" pitchFamily="18" charset="0"/>
              <a:cs typeface="Times New Roman" pitchFamily="18" charset="0"/>
            </a:endParaRPr>
          </a:p>
        </p:txBody>
      </p:sp>
      <p:pic>
        <p:nvPicPr>
          <p:cNvPr id="8" name="Picture 1" descr="E:\урок наа конкурс\листочек.png"/>
          <p:cNvPicPr>
            <a:picLocks noChangeAspect="1" noChangeArrowheads="1"/>
          </p:cNvPicPr>
          <p:nvPr/>
        </p:nvPicPr>
        <p:blipFill>
          <a:blip r:embed="rId3" cstate="print"/>
          <a:srcRect/>
          <a:stretch>
            <a:fillRect/>
          </a:stretch>
        </p:blipFill>
        <p:spPr bwMode="auto">
          <a:xfrm>
            <a:off x="14761815" y="9433173"/>
            <a:ext cx="5909331" cy="5112567"/>
          </a:xfrm>
          <a:prstGeom prst="rect">
            <a:avLst/>
          </a:prstGeom>
          <a:noFill/>
        </p:spPr>
      </p:pic>
      <p:sp>
        <p:nvSpPr>
          <p:cNvPr id="9" name="Прямоугольник 8"/>
          <p:cNvSpPr/>
          <p:nvPr/>
        </p:nvSpPr>
        <p:spPr>
          <a:xfrm>
            <a:off x="17282095" y="11161365"/>
            <a:ext cx="1092557" cy="1631216"/>
          </a:xfrm>
          <a:prstGeom prst="rect">
            <a:avLst/>
          </a:prstGeom>
        </p:spPr>
        <p:txBody>
          <a:bodyPr wrap="square">
            <a:spAutoFit/>
          </a:bodyPr>
          <a:lstStyle/>
          <a:p>
            <a:r>
              <a:rPr lang="ru-RU" sz="10000" b="1" dirty="0" smtClean="0">
                <a:latin typeface="Times New Roman" pitchFamily="18" charset="0"/>
                <a:cs typeface="Times New Roman" pitchFamily="18" charset="0"/>
                <a:hlinkClick r:id="rId6" action="ppaction://hlinksldjump"/>
              </a:rPr>
              <a:t>3</a:t>
            </a:r>
            <a:endParaRPr lang="ru-RU" sz="10000" b="1" dirty="0">
              <a:latin typeface="Times New Roman" pitchFamily="18" charset="0"/>
              <a:cs typeface="Times New Roman" pitchFamily="18" charset="0"/>
            </a:endParaRPr>
          </a:p>
        </p:txBody>
      </p:sp>
      <p:pic>
        <p:nvPicPr>
          <p:cNvPr id="10" name="Picture 1" descr="E:\урок наа конкурс\листочек.png"/>
          <p:cNvPicPr>
            <a:picLocks noChangeAspect="1" noChangeArrowheads="1"/>
          </p:cNvPicPr>
          <p:nvPr/>
        </p:nvPicPr>
        <p:blipFill>
          <a:blip r:embed="rId3" cstate="print"/>
          <a:srcRect/>
          <a:stretch>
            <a:fillRect/>
          </a:stretch>
        </p:blipFill>
        <p:spPr bwMode="auto">
          <a:xfrm>
            <a:off x="17066071" y="3024461"/>
            <a:ext cx="5909331" cy="5112567"/>
          </a:xfrm>
          <a:prstGeom prst="rect">
            <a:avLst/>
          </a:prstGeom>
          <a:noFill/>
        </p:spPr>
      </p:pic>
      <p:sp>
        <p:nvSpPr>
          <p:cNvPr id="11" name="Прямоугольник 10"/>
          <p:cNvSpPr/>
          <p:nvPr/>
        </p:nvSpPr>
        <p:spPr>
          <a:xfrm>
            <a:off x="19730367" y="4824661"/>
            <a:ext cx="800219" cy="1569660"/>
          </a:xfrm>
          <a:prstGeom prst="rect">
            <a:avLst/>
          </a:prstGeom>
        </p:spPr>
        <p:txBody>
          <a:bodyPr wrap="none">
            <a:spAutoFit/>
          </a:bodyPr>
          <a:lstStyle/>
          <a:p>
            <a:r>
              <a:rPr lang="ru-RU" sz="9600" b="1" dirty="0" smtClean="0">
                <a:latin typeface="Times New Roman" pitchFamily="18" charset="0"/>
                <a:cs typeface="Times New Roman" pitchFamily="18" charset="0"/>
                <a:hlinkClick r:id="rId7" action="ppaction://hlinkfile"/>
              </a:rPr>
              <a:t>4</a:t>
            </a:r>
            <a:endParaRPr lang="ru-RU" sz="9600" b="1" dirty="0">
              <a:latin typeface="Times New Roman" pitchFamily="18" charset="0"/>
              <a:cs typeface="Times New Roman" pitchFamily="18" charset="0"/>
            </a:endParaRPr>
          </a:p>
        </p:txBody>
      </p:sp>
      <p:sp>
        <p:nvSpPr>
          <p:cNvPr id="12" name="Стрелка влево 11">
            <a:hlinkClick r:id="rId8" action="ppaction://hlinksldjump"/>
          </p:cNvPr>
          <p:cNvSpPr/>
          <p:nvPr/>
        </p:nvSpPr>
        <p:spPr>
          <a:xfrm>
            <a:off x="1512343" y="15193813"/>
            <a:ext cx="2562584" cy="2068808"/>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pic>
        <p:nvPicPr>
          <p:cNvPr id="40962" name="Picture 2" descr="E:\урок наа конкурс\цель.png">
            <a:hlinkClick r:id="rId9" action="ppaction://hlinksldjump"/>
          </p:cNvPr>
          <p:cNvPicPr>
            <a:picLocks noChangeAspect="1" noChangeArrowheads="1"/>
          </p:cNvPicPr>
          <p:nvPr/>
        </p:nvPicPr>
        <p:blipFill>
          <a:blip r:embed="rId10" cstate="print"/>
          <a:srcRect/>
          <a:stretch>
            <a:fillRect/>
          </a:stretch>
        </p:blipFill>
        <p:spPr bwMode="auto">
          <a:xfrm>
            <a:off x="10945391" y="4248597"/>
            <a:ext cx="5048250" cy="5314950"/>
          </a:xfrm>
          <a:prstGeom prst="rect">
            <a:avLst/>
          </a:prstGeo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60415" y="6120805"/>
            <a:ext cx="21422679" cy="3000375"/>
          </a:xfrm>
        </p:spPr>
        <p:txBody>
          <a:bodyPr/>
          <a:lstStyle/>
          <a:p>
            <a:r>
              <a:rPr lang="ru-RU" sz="9600" b="1" dirty="0" smtClean="0">
                <a:solidFill>
                  <a:srgbClr val="C00000"/>
                </a:solidFill>
                <a:latin typeface="Times New Roman" pitchFamily="18" charset="0"/>
                <a:cs typeface="Times New Roman" pitchFamily="18" charset="0"/>
              </a:rPr>
              <a:t>ПОДВЕДЕМ ИТОГИ</a:t>
            </a:r>
            <a:endParaRPr lang="ru-RU" sz="9600" b="1"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7"/>
          <p:cNvSpPr>
            <a:spLocks noGrp="1"/>
          </p:cNvSpPr>
          <p:nvPr>
            <p:ph type="title"/>
          </p:nvPr>
        </p:nvSpPr>
        <p:spPr>
          <a:xfrm>
            <a:off x="2677974" y="792214"/>
            <a:ext cx="21236509" cy="15553728"/>
          </a:xfrm>
        </p:spPr>
        <p:txBody>
          <a:bodyPr/>
          <a:lstStyle/>
          <a:p>
            <a:pPr algn="l"/>
            <a:r>
              <a:rPr lang="ru-RU" sz="4900" b="1" dirty="0" smtClean="0">
                <a:solidFill>
                  <a:schemeClr val="tx1"/>
                </a:solidFill>
                <a:latin typeface="Times New Roman" pitchFamily="18" charset="0"/>
                <a:cs typeface="Times New Roman" pitchFamily="18" charset="0"/>
              </a:rPr>
              <a:t/>
            </a:r>
            <a:br>
              <a:rPr lang="ru-RU" sz="4900" b="1" dirty="0" smtClean="0">
                <a:solidFill>
                  <a:schemeClr val="tx1"/>
                </a:solidFill>
                <a:latin typeface="Times New Roman" pitchFamily="18" charset="0"/>
                <a:cs typeface="Times New Roman" pitchFamily="18" charset="0"/>
              </a:rPr>
            </a:br>
            <a:r>
              <a:rPr lang="ru-RU" sz="4900" b="1" dirty="0" smtClean="0">
                <a:solidFill>
                  <a:schemeClr val="tx1"/>
                </a:solidFill>
                <a:latin typeface="Times New Roman" pitchFamily="18" charset="0"/>
                <a:cs typeface="Times New Roman" pitchFamily="18" charset="0"/>
              </a:rPr>
              <a:t/>
            </a:r>
            <a:br>
              <a:rPr lang="ru-RU" sz="4900" b="1" dirty="0" smtClean="0">
                <a:solidFill>
                  <a:schemeClr val="tx1"/>
                </a:solidFill>
                <a:latin typeface="Times New Roman" pitchFamily="18" charset="0"/>
                <a:cs typeface="Times New Roman" pitchFamily="18" charset="0"/>
              </a:rPr>
            </a:br>
            <a:r>
              <a:rPr lang="ru-RU" sz="4900" b="1" dirty="0" smtClean="0">
                <a:solidFill>
                  <a:schemeClr val="tx1"/>
                </a:solidFill>
                <a:latin typeface="Times New Roman" pitchFamily="18" charset="0"/>
                <a:cs typeface="Times New Roman" pitchFamily="18" charset="0"/>
              </a:rPr>
              <a:t>Форма занятия</a:t>
            </a:r>
            <a:r>
              <a:rPr lang="ru-RU" sz="4900" dirty="0" smtClean="0">
                <a:solidFill>
                  <a:schemeClr val="tx1"/>
                </a:solidFill>
                <a:latin typeface="Times New Roman" pitchFamily="18" charset="0"/>
                <a:cs typeface="Times New Roman" pitchFamily="18" charset="0"/>
              </a:rPr>
              <a:t>: лабораторная работа.</a:t>
            </a:r>
            <a:br>
              <a:rPr lang="ru-RU" sz="4900" dirty="0" smtClean="0">
                <a:solidFill>
                  <a:schemeClr val="tx1"/>
                </a:solidFill>
                <a:latin typeface="Times New Roman" pitchFamily="18" charset="0"/>
                <a:cs typeface="Times New Roman" pitchFamily="18" charset="0"/>
              </a:rPr>
            </a:br>
            <a:r>
              <a:rPr lang="ru-RU" sz="4900" b="1" dirty="0" smtClean="0">
                <a:solidFill>
                  <a:schemeClr val="tx1"/>
                </a:solidFill>
                <a:latin typeface="Times New Roman" pitchFamily="18" charset="0"/>
                <a:cs typeface="Times New Roman" pitchFamily="18" charset="0"/>
              </a:rPr>
              <a:t>Цель: </a:t>
            </a:r>
            <a:r>
              <a:rPr lang="ru-RU" sz="4900" dirty="0" smtClean="0">
                <a:solidFill>
                  <a:schemeClr val="tx1"/>
                </a:solidFill>
                <a:latin typeface="Times New Roman" pitchFamily="18" charset="0"/>
                <a:cs typeface="Times New Roman" pitchFamily="18" charset="0"/>
              </a:rPr>
              <a:t/>
            </a:r>
            <a:br>
              <a:rPr lang="ru-RU" sz="4900" dirty="0" smtClean="0">
                <a:solidFill>
                  <a:schemeClr val="tx1"/>
                </a:solidFill>
                <a:latin typeface="Times New Roman" pitchFamily="18" charset="0"/>
                <a:cs typeface="Times New Roman" pitchFamily="18" charset="0"/>
              </a:rPr>
            </a:br>
            <a:r>
              <a:rPr lang="ru-RU" sz="4900" dirty="0" smtClean="0">
                <a:solidFill>
                  <a:schemeClr val="tx1"/>
                </a:solidFill>
                <a:latin typeface="Times New Roman" pitchFamily="18" charset="0"/>
                <a:cs typeface="Times New Roman" pitchFamily="18" charset="0"/>
              </a:rPr>
              <a:t>1.знать особенности склонения количественных числительных, обозначающих целые числа; </a:t>
            </a:r>
            <a:br>
              <a:rPr lang="ru-RU" sz="4900" dirty="0" smtClean="0">
                <a:solidFill>
                  <a:schemeClr val="tx1"/>
                </a:solidFill>
                <a:latin typeface="Times New Roman" pitchFamily="18" charset="0"/>
                <a:cs typeface="Times New Roman" pitchFamily="18" charset="0"/>
              </a:rPr>
            </a:br>
            <a:r>
              <a:rPr lang="ru-RU" sz="4900" dirty="0" smtClean="0">
                <a:solidFill>
                  <a:schemeClr val="tx1"/>
                </a:solidFill>
                <a:latin typeface="Times New Roman" pitchFamily="18" charset="0"/>
                <a:cs typeface="Times New Roman" pitchFamily="18" charset="0"/>
              </a:rPr>
              <a:t>2.правильно писать и употреблять падежные формы числительных, обозначающих целые числа.</a:t>
            </a:r>
            <a:br>
              <a:rPr lang="ru-RU" sz="4900" dirty="0" smtClean="0">
                <a:solidFill>
                  <a:schemeClr val="tx1"/>
                </a:solidFill>
                <a:latin typeface="Times New Roman" pitchFamily="18" charset="0"/>
                <a:cs typeface="Times New Roman" pitchFamily="18" charset="0"/>
              </a:rPr>
            </a:br>
            <a:r>
              <a:rPr lang="ru-RU" sz="4900" b="1" dirty="0" smtClean="0">
                <a:solidFill>
                  <a:schemeClr val="tx1"/>
                </a:solidFill>
                <a:latin typeface="Times New Roman" pitchFamily="18" charset="0"/>
                <a:cs typeface="Times New Roman" pitchFamily="18" charset="0"/>
              </a:rPr>
              <a:t>Обоснование. </a:t>
            </a:r>
            <a:r>
              <a:rPr lang="ru-RU" sz="4900" dirty="0" smtClean="0">
                <a:solidFill>
                  <a:schemeClr val="tx1"/>
                </a:solidFill>
                <a:latin typeface="Times New Roman" pitchFamily="18" charset="0"/>
                <a:cs typeface="Times New Roman" pitchFamily="18" charset="0"/>
              </a:rPr>
              <a:t>Изменение по падежам является одной из самых ярких морфологических черт количественных числительных. Овладение механизмом образования падежных форм  необходимо как для понимания части речи в целом, так и для знания особенностей склонения количественных числительных, обозначающих целые числа. Очень важна эта тема и для орфографии.</a:t>
            </a:r>
            <a:br>
              <a:rPr lang="ru-RU" sz="4900" dirty="0" smtClean="0">
                <a:solidFill>
                  <a:schemeClr val="tx1"/>
                </a:solidFill>
                <a:latin typeface="Times New Roman" pitchFamily="18" charset="0"/>
                <a:cs typeface="Times New Roman" pitchFamily="18" charset="0"/>
              </a:rPr>
            </a:br>
            <a:r>
              <a:rPr lang="ru-RU" sz="4900" b="1" dirty="0" smtClean="0">
                <a:solidFill>
                  <a:schemeClr val="tx1"/>
                </a:solidFill>
                <a:latin typeface="Times New Roman" pitchFamily="18" charset="0"/>
                <a:cs typeface="Times New Roman" pitchFamily="18" charset="0"/>
              </a:rPr>
              <a:t>Практическая часть </a:t>
            </a:r>
            <a:r>
              <a:rPr lang="ru-RU" sz="4900" dirty="0" smtClean="0">
                <a:solidFill>
                  <a:schemeClr val="tx1"/>
                </a:solidFill>
                <a:latin typeface="Times New Roman" pitchFamily="18" charset="0"/>
                <a:cs typeface="Times New Roman" pitchFamily="18" charset="0"/>
              </a:rPr>
              <a:t>занимает 2 урока </a:t>
            </a:r>
            <a:br>
              <a:rPr lang="ru-RU" sz="4900" dirty="0" smtClean="0">
                <a:solidFill>
                  <a:schemeClr val="tx1"/>
                </a:solidFill>
                <a:latin typeface="Times New Roman" pitchFamily="18" charset="0"/>
                <a:cs typeface="Times New Roman" pitchFamily="18" charset="0"/>
              </a:rPr>
            </a:br>
            <a:r>
              <a:rPr lang="ru-RU" sz="4900" dirty="0" smtClean="0">
                <a:solidFill>
                  <a:schemeClr val="tx1"/>
                </a:solidFill>
                <a:latin typeface="Times New Roman" pitchFamily="18" charset="0"/>
                <a:cs typeface="Times New Roman" pitchFamily="18" charset="0"/>
              </a:rPr>
              <a:t/>
            </a:r>
            <a:br>
              <a:rPr lang="ru-RU" sz="4900" dirty="0" smtClean="0">
                <a:solidFill>
                  <a:schemeClr val="tx1"/>
                </a:solidFill>
                <a:latin typeface="Times New Roman" pitchFamily="18" charset="0"/>
                <a:cs typeface="Times New Roman" pitchFamily="18" charset="0"/>
              </a:rPr>
            </a:br>
            <a:r>
              <a:rPr lang="ru-RU" sz="4900" b="1" dirty="0" smtClean="0">
                <a:solidFill>
                  <a:schemeClr val="tx1"/>
                </a:solidFill>
                <a:latin typeface="Times New Roman" pitchFamily="18" charset="0"/>
                <a:cs typeface="Times New Roman" pitchFamily="18" charset="0"/>
              </a:rPr>
              <a:t>Литература и интернет-ресурсы:</a:t>
            </a:r>
            <a:r>
              <a:rPr lang="ru-RU" sz="4900" dirty="0" smtClean="0">
                <a:solidFill>
                  <a:schemeClr val="tx1"/>
                </a:solidFill>
                <a:latin typeface="Times New Roman" pitchFamily="18" charset="0"/>
                <a:cs typeface="Times New Roman" pitchFamily="18" charset="0"/>
              </a:rPr>
              <a:t/>
            </a:r>
            <a:br>
              <a:rPr lang="ru-RU" sz="4900" dirty="0" smtClean="0">
                <a:solidFill>
                  <a:schemeClr val="tx1"/>
                </a:solidFill>
                <a:latin typeface="Times New Roman" pitchFamily="18" charset="0"/>
                <a:cs typeface="Times New Roman" pitchFamily="18" charset="0"/>
              </a:rPr>
            </a:br>
            <a:r>
              <a:rPr lang="ru-RU" sz="4900" dirty="0" smtClean="0">
                <a:solidFill>
                  <a:schemeClr val="tx1"/>
                </a:solidFill>
                <a:latin typeface="Times New Roman" pitchFamily="18" charset="0"/>
                <a:cs typeface="Times New Roman" pitchFamily="18" charset="0"/>
              </a:rPr>
              <a:t>Портал Российская электронная школа. </a:t>
            </a:r>
            <a:br>
              <a:rPr lang="ru-RU" sz="4900" dirty="0" smtClean="0">
                <a:solidFill>
                  <a:schemeClr val="tx1"/>
                </a:solidFill>
                <a:latin typeface="Times New Roman" pitchFamily="18" charset="0"/>
                <a:cs typeface="Times New Roman" pitchFamily="18" charset="0"/>
              </a:rPr>
            </a:br>
            <a:r>
              <a:rPr lang="ru-RU" sz="4900" dirty="0" smtClean="0">
                <a:solidFill>
                  <a:schemeClr val="tx1"/>
                </a:solidFill>
                <a:latin typeface="Times New Roman" pitchFamily="18" charset="0"/>
                <a:cs typeface="Times New Roman" pitchFamily="18" charset="0"/>
              </a:rPr>
              <a:t>Русский язык. 6 класс: учебник/М.М. Разумовская, С.И. Львова, В.И. Капинос и др.; под ред.М.М. Разумовской, П.А. </a:t>
            </a:r>
            <a:r>
              <a:rPr lang="ru-RU" sz="4900" dirty="0" err="1" smtClean="0">
                <a:solidFill>
                  <a:schemeClr val="tx1"/>
                </a:solidFill>
                <a:latin typeface="Times New Roman" pitchFamily="18" charset="0"/>
                <a:cs typeface="Times New Roman" pitchFamily="18" charset="0"/>
              </a:rPr>
              <a:t>Леканта</a:t>
            </a:r>
            <a:r>
              <a:rPr lang="ru-RU" sz="4900" dirty="0" smtClean="0">
                <a:solidFill>
                  <a:schemeClr val="tx1"/>
                </a:solidFill>
                <a:latin typeface="Times New Roman" pitchFamily="18" charset="0"/>
                <a:cs typeface="Times New Roman" pitchFamily="18" charset="0"/>
              </a:rPr>
              <a:t>.- 4-е изд.-М.: Дрофа, 2016.</a:t>
            </a:r>
            <a:r>
              <a:rPr lang="ru-RU" sz="9600" dirty="0" smtClean="0">
                <a:solidFill>
                  <a:schemeClr val="bg2"/>
                </a:solidFill>
                <a:latin typeface="+mj-lt"/>
                <a:ea typeface="+mj-ea"/>
                <a:cs typeface="+mj-cs"/>
              </a:rPr>
              <a:t/>
            </a:r>
            <a:br>
              <a:rPr lang="ru-RU" sz="9600" dirty="0" smtClean="0">
                <a:solidFill>
                  <a:schemeClr val="bg2"/>
                </a:solidFill>
                <a:latin typeface="+mj-lt"/>
                <a:ea typeface="+mj-ea"/>
                <a:cs typeface="+mj-cs"/>
              </a:rPr>
            </a:br>
            <a:r>
              <a:rPr lang="ru-RU" sz="4900" dirty="0" smtClean="0">
                <a:solidFill>
                  <a:schemeClr val="tx1"/>
                </a:solidFill>
                <a:latin typeface="Times New Roman" pitchFamily="18" charset="0"/>
                <a:cs typeface="Times New Roman" pitchFamily="18" charset="0"/>
              </a:rPr>
              <a:t/>
            </a:r>
            <a:br>
              <a:rPr lang="ru-RU" sz="4900" dirty="0" smtClean="0">
                <a:solidFill>
                  <a:schemeClr val="tx1"/>
                </a:solidFill>
                <a:latin typeface="Times New Roman" pitchFamily="18" charset="0"/>
                <a:cs typeface="Times New Roman" pitchFamily="18" charset="0"/>
              </a:rPr>
            </a:br>
            <a:endParaRPr lang="ru-RU" sz="4900" dirty="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2520315" y="720926"/>
            <a:ext cx="21422679" cy="1799479"/>
          </a:xfrm>
        </p:spPr>
        <p:txBody>
          <a:bodyPr/>
          <a:lstStyle/>
          <a:p>
            <a:r>
              <a:rPr lang="ru-RU" sz="7800" b="1" dirty="0" smtClean="0">
                <a:solidFill>
                  <a:schemeClr val="tx1"/>
                </a:solidFill>
                <a:latin typeface="Times New Roman" pitchFamily="18" charset="0"/>
                <a:cs typeface="Times New Roman" pitchFamily="18" charset="0"/>
              </a:rPr>
              <a:t>Домашнее задание</a:t>
            </a:r>
            <a:endParaRPr lang="ru-RU" sz="7800" dirty="0">
              <a:solidFill>
                <a:schemeClr val="tx1"/>
              </a:solidFill>
              <a:latin typeface="Times New Roman" pitchFamily="18" charset="0"/>
              <a:cs typeface="Times New Roman" pitchFamily="18" charset="0"/>
            </a:endParaRPr>
          </a:p>
        </p:txBody>
      </p:sp>
      <p:sp>
        <p:nvSpPr>
          <p:cNvPr id="5" name="Содержимое 4"/>
          <p:cNvSpPr>
            <a:spLocks noGrp="1"/>
          </p:cNvSpPr>
          <p:nvPr>
            <p:ph sz="half" idx="1"/>
          </p:nvPr>
        </p:nvSpPr>
        <p:spPr>
          <a:xfrm>
            <a:off x="1260157" y="2952454"/>
            <a:ext cx="11131392" cy="13128726"/>
          </a:xfrm>
        </p:spPr>
        <p:txBody>
          <a:bodyPr/>
          <a:lstStyle/>
          <a:p>
            <a:pPr marL="0" indent="0">
              <a:buNone/>
            </a:pPr>
            <a:r>
              <a:rPr lang="ru-RU" sz="3600" dirty="0" smtClean="0">
                <a:solidFill>
                  <a:schemeClr val="tx1"/>
                </a:solidFill>
                <a:latin typeface="Times New Roman" pitchFamily="18" charset="0"/>
                <a:cs typeface="Times New Roman" pitchFamily="18" charset="0"/>
              </a:rPr>
              <a:t>Считайте с помощью мобильного устройства </a:t>
            </a:r>
            <a:r>
              <a:rPr lang="en-US" sz="3600" dirty="0" err="1" smtClean="0">
                <a:solidFill>
                  <a:schemeClr val="tx1"/>
                </a:solidFill>
                <a:latin typeface="Times New Roman" pitchFamily="18" charset="0"/>
                <a:cs typeface="Times New Roman" pitchFamily="18" charset="0"/>
              </a:rPr>
              <a:t>qr</a:t>
            </a:r>
            <a:r>
              <a:rPr lang="ru-RU" sz="3600" dirty="0" smtClean="0">
                <a:solidFill>
                  <a:schemeClr val="tx1"/>
                </a:solidFill>
                <a:latin typeface="Times New Roman" pitchFamily="18" charset="0"/>
                <a:cs typeface="Times New Roman" pitchFamily="18" charset="0"/>
              </a:rPr>
              <a:t>-код, просмотрите видеоматериал и ответьте на вопросы.</a:t>
            </a:r>
          </a:p>
          <a:p>
            <a:pPr>
              <a:buNone/>
            </a:pPr>
            <a:r>
              <a:rPr lang="ru-RU" sz="3600" dirty="0" smtClean="0">
                <a:solidFill>
                  <a:schemeClr val="tx1"/>
                </a:solidFill>
                <a:latin typeface="Times New Roman" pitchFamily="18" charset="0"/>
                <a:cs typeface="Times New Roman" pitchFamily="18" charset="0"/>
              </a:rPr>
              <a:t>                 </a:t>
            </a:r>
          </a:p>
          <a:p>
            <a:pPr>
              <a:buNone/>
            </a:pPr>
            <a:endParaRPr lang="ru-RU" sz="3600" dirty="0" smtClean="0">
              <a:solidFill>
                <a:schemeClr val="tx1"/>
              </a:solidFill>
              <a:latin typeface="Times New Roman" pitchFamily="18" charset="0"/>
              <a:cs typeface="Times New Roman" pitchFamily="18" charset="0"/>
            </a:endParaRPr>
          </a:p>
          <a:p>
            <a:pPr>
              <a:buNone/>
            </a:pPr>
            <a:endParaRPr lang="ru-RU" sz="3600" dirty="0" smtClean="0">
              <a:solidFill>
                <a:schemeClr val="tx1"/>
              </a:solidFill>
              <a:latin typeface="Times New Roman" pitchFamily="18" charset="0"/>
              <a:cs typeface="Times New Roman" pitchFamily="18" charset="0"/>
            </a:endParaRPr>
          </a:p>
          <a:p>
            <a:pPr>
              <a:buNone/>
            </a:pPr>
            <a:r>
              <a:rPr lang="ru-RU" sz="3600" dirty="0" smtClean="0">
                <a:solidFill>
                  <a:schemeClr val="tx1"/>
                </a:solidFill>
                <a:latin typeface="Times New Roman" pitchFamily="18" charset="0"/>
                <a:cs typeface="Times New Roman" pitchFamily="18" charset="0"/>
              </a:rPr>
              <a:t>    </a:t>
            </a:r>
          </a:p>
          <a:p>
            <a:pPr>
              <a:buNone/>
            </a:pPr>
            <a:r>
              <a:rPr lang="ru-RU" sz="3600" b="1" dirty="0" smtClean="0">
                <a:solidFill>
                  <a:schemeClr val="tx1"/>
                </a:solidFill>
                <a:latin typeface="Times New Roman" pitchFamily="18" charset="0"/>
                <a:cs typeface="Times New Roman" pitchFamily="18" charset="0"/>
              </a:rPr>
              <a:t>Вопросы </a:t>
            </a:r>
            <a:endParaRPr lang="ru-RU" sz="3600" dirty="0" smtClean="0">
              <a:solidFill>
                <a:schemeClr val="tx1"/>
              </a:solidFill>
              <a:latin typeface="Times New Roman" pitchFamily="18" charset="0"/>
              <a:cs typeface="Times New Roman" pitchFamily="18" charset="0"/>
            </a:endParaRPr>
          </a:p>
          <a:p>
            <a:pPr marL="0" indent="46291">
              <a:buNone/>
            </a:pPr>
            <a:r>
              <a:rPr lang="ru-RU" sz="3600" dirty="0" smtClean="0">
                <a:solidFill>
                  <a:schemeClr val="tx1"/>
                </a:solidFill>
                <a:latin typeface="Times New Roman" pitchFamily="18" charset="0"/>
                <a:cs typeface="Times New Roman" pitchFamily="18" charset="0"/>
              </a:rPr>
              <a:t>1.На какие группы по своему строению делятся количественные числительные, обозначающие целые числа?</a:t>
            </a:r>
          </a:p>
          <a:p>
            <a:pPr marL="0" indent="0">
              <a:buNone/>
            </a:pPr>
            <a:r>
              <a:rPr lang="ru-RU" sz="3600" dirty="0" smtClean="0">
                <a:solidFill>
                  <a:schemeClr val="tx1"/>
                </a:solidFill>
                <a:latin typeface="Times New Roman" pitchFamily="18" charset="0"/>
                <a:cs typeface="Times New Roman" pitchFamily="18" charset="0"/>
              </a:rPr>
              <a:t>2.Как изменяются количественные числительные, обозначающие целые числа?</a:t>
            </a:r>
          </a:p>
          <a:p>
            <a:pPr marL="0" indent="0">
              <a:buNone/>
            </a:pPr>
            <a:r>
              <a:rPr lang="ru-RU" sz="3600" dirty="0" smtClean="0">
                <a:solidFill>
                  <a:schemeClr val="tx1"/>
                </a:solidFill>
                <a:latin typeface="Times New Roman" pitchFamily="18" charset="0"/>
                <a:cs typeface="Times New Roman" pitchFamily="18" charset="0"/>
              </a:rPr>
              <a:t>3.Как изменяются количественные числительные в диапазоне от 5 до 30?</a:t>
            </a:r>
          </a:p>
          <a:p>
            <a:pPr marL="0" indent="0">
              <a:buNone/>
            </a:pPr>
            <a:r>
              <a:rPr lang="ru-RU" sz="3600" dirty="0" smtClean="0">
                <a:solidFill>
                  <a:schemeClr val="tx1"/>
                </a:solidFill>
                <a:latin typeface="Times New Roman" pitchFamily="18" charset="0"/>
                <a:cs typeface="Times New Roman" pitchFamily="18" charset="0"/>
              </a:rPr>
              <a:t>4.Как изменяются количественные числительные в диапазоне от 50 до 80?</a:t>
            </a:r>
          </a:p>
          <a:p>
            <a:pPr marL="0" indent="0">
              <a:buNone/>
            </a:pPr>
            <a:r>
              <a:rPr lang="ru-RU" sz="3600" dirty="0" smtClean="0">
                <a:solidFill>
                  <a:schemeClr val="tx1"/>
                </a:solidFill>
                <a:latin typeface="Times New Roman" pitchFamily="18" charset="0"/>
                <a:cs typeface="Times New Roman" pitchFamily="18" charset="0"/>
              </a:rPr>
              <a:t>5.Как изменяются количественные числительные в диапазоне от 200 до 900?</a:t>
            </a:r>
          </a:p>
          <a:p>
            <a:pPr marL="0" indent="0">
              <a:buNone/>
            </a:pPr>
            <a:r>
              <a:rPr lang="ru-RU" sz="3600" dirty="0" smtClean="0">
                <a:solidFill>
                  <a:schemeClr val="tx1"/>
                </a:solidFill>
                <a:latin typeface="Times New Roman" pitchFamily="18" charset="0"/>
                <a:cs typeface="Times New Roman" pitchFamily="18" charset="0"/>
              </a:rPr>
              <a:t>6.Как изменяются количественные числительные 40, 90, 100?</a:t>
            </a:r>
          </a:p>
          <a:p>
            <a:endParaRPr lang="ru-RU" dirty="0"/>
          </a:p>
        </p:txBody>
      </p:sp>
      <p:sp>
        <p:nvSpPr>
          <p:cNvPr id="6" name="Содержимое 5"/>
          <p:cNvSpPr>
            <a:spLocks noGrp="1"/>
          </p:cNvSpPr>
          <p:nvPr>
            <p:ph sz="half" idx="2"/>
          </p:nvPr>
        </p:nvSpPr>
        <p:spPr>
          <a:xfrm>
            <a:off x="12025511" y="3168477"/>
            <a:ext cx="11738362" cy="12984711"/>
          </a:xfrm>
        </p:spPr>
        <p:txBody>
          <a:bodyPr/>
          <a:lstStyle/>
          <a:p>
            <a:pPr>
              <a:buNone/>
            </a:pPr>
            <a:r>
              <a:rPr lang="ru-RU" sz="2900" b="1" dirty="0" smtClean="0">
                <a:solidFill>
                  <a:schemeClr val="tx1"/>
                </a:solidFill>
                <a:latin typeface="Times New Roman" pitchFamily="18" charset="0"/>
                <a:cs typeface="Times New Roman" pitchFamily="18" charset="0"/>
              </a:rPr>
              <a:t>Результаты домашней работы можно занести в таблицу</a:t>
            </a:r>
          </a:p>
          <a:p>
            <a:pPr>
              <a:buNone/>
            </a:pPr>
            <a:endParaRPr lang="ru-RU" sz="2900" dirty="0">
              <a:solidFill>
                <a:schemeClr val="tx1"/>
              </a:solidFill>
              <a:latin typeface="Times New Roman" pitchFamily="18" charset="0"/>
              <a:cs typeface="Times New Roman" pitchFamily="18" charset="0"/>
            </a:endParaRPr>
          </a:p>
        </p:txBody>
      </p:sp>
      <p:pic>
        <p:nvPicPr>
          <p:cNvPr id="7" name="Рисунок 6" descr="E:\урок наа конкурс\код.png"/>
          <p:cNvPicPr/>
          <p:nvPr/>
        </p:nvPicPr>
        <p:blipFill>
          <a:blip r:embed="rId3" cstate="print"/>
          <a:srcRect/>
          <a:stretch>
            <a:fillRect/>
          </a:stretch>
        </p:blipFill>
        <p:spPr bwMode="auto">
          <a:xfrm>
            <a:off x="6480895" y="4464621"/>
            <a:ext cx="2832822" cy="2835313"/>
          </a:xfrm>
          <a:prstGeom prst="rect">
            <a:avLst/>
          </a:prstGeom>
          <a:noFill/>
          <a:ln w="9525">
            <a:noFill/>
            <a:miter lim="800000"/>
            <a:headEnd/>
            <a:tailEnd/>
          </a:ln>
        </p:spPr>
      </p:pic>
      <p:graphicFrame>
        <p:nvGraphicFramePr>
          <p:cNvPr id="8" name="Таблица 7"/>
          <p:cNvGraphicFramePr>
            <a:graphicFrameLocks noGrp="1"/>
          </p:cNvGraphicFramePr>
          <p:nvPr/>
        </p:nvGraphicFramePr>
        <p:xfrm>
          <a:off x="12673583" y="7344940"/>
          <a:ext cx="11178789" cy="6840759"/>
        </p:xfrm>
        <a:graphic>
          <a:graphicData uri="http://schemas.openxmlformats.org/drawingml/2006/table">
            <a:tbl>
              <a:tblPr firstRow="1" bandRow="1">
                <a:tableStyleId>{5940675A-B579-460E-94D1-54222C63F5DA}</a:tableStyleId>
              </a:tblPr>
              <a:tblGrid>
                <a:gridCol w="3726263"/>
                <a:gridCol w="3726263"/>
                <a:gridCol w="3726263"/>
              </a:tblGrid>
              <a:tr h="1311715">
                <a:tc>
                  <a:txBody>
                    <a:bodyPr/>
                    <a:lstStyle/>
                    <a:p>
                      <a:pPr indent="450215" algn="ctr">
                        <a:lnSpc>
                          <a:spcPct val="99000"/>
                        </a:lnSpc>
                        <a:spcAft>
                          <a:spcPts val="0"/>
                        </a:spcAft>
                      </a:pPr>
                      <a:r>
                        <a:rPr lang="ru-RU" sz="4000" b="1" dirty="0" smtClean="0">
                          <a:latin typeface="Times New Roman" pitchFamily="18" charset="0"/>
                          <a:cs typeface="Times New Roman" pitchFamily="18" charset="0"/>
                        </a:rPr>
                        <a:t>Числовой диапазон</a:t>
                      </a:r>
                      <a:endParaRPr lang="ru-RU" sz="4000" b="1" dirty="0">
                        <a:solidFill>
                          <a:schemeClr val="tx1"/>
                        </a:solidFill>
                        <a:latin typeface="Times New Roman" pitchFamily="18" charset="0"/>
                        <a:ea typeface="Calibri"/>
                        <a:cs typeface="Times New Roman" pitchFamily="18" charset="0"/>
                      </a:endParaRPr>
                    </a:p>
                  </a:txBody>
                  <a:tcPr marL="68580" marR="68580" marT="0" marB="0"/>
                </a:tc>
                <a:tc>
                  <a:txBody>
                    <a:bodyPr/>
                    <a:lstStyle/>
                    <a:p>
                      <a:pPr indent="450215" algn="ctr">
                        <a:lnSpc>
                          <a:spcPct val="99000"/>
                        </a:lnSpc>
                        <a:spcAft>
                          <a:spcPts val="0"/>
                        </a:spcAft>
                      </a:pPr>
                      <a:r>
                        <a:rPr lang="ru-RU" sz="4000" b="1" dirty="0">
                          <a:latin typeface="Times New Roman" pitchFamily="18" charset="0"/>
                          <a:cs typeface="Times New Roman" pitchFamily="18" charset="0"/>
                        </a:rPr>
                        <a:t>Как изменяются</a:t>
                      </a:r>
                      <a:endParaRPr lang="ru-RU" sz="4000" b="1" dirty="0">
                        <a:solidFill>
                          <a:schemeClr val="tx1"/>
                        </a:solidFill>
                        <a:latin typeface="Times New Roman" pitchFamily="18" charset="0"/>
                        <a:ea typeface="Calibri"/>
                        <a:cs typeface="Times New Roman" pitchFamily="18" charset="0"/>
                      </a:endParaRPr>
                    </a:p>
                  </a:txBody>
                  <a:tcPr marL="68580" marR="68580" marT="0" marB="0"/>
                </a:tc>
                <a:tc>
                  <a:txBody>
                    <a:bodyPr/>
                    <a:lstStyle/>
                    <a:p>
                      <a:pPr indent="450215" algn="ctr">
                        <a:lnSpc>
                          <a:spcPct val="99000"/>
                        </a:lnSpc>
                        <a:spcAft>
                          <a:spcPts val="0"/>
                        </a:spcAft>
                      </a:pPr>
                      <a:r>
                        <a:rPr lang="ru-RU" sz="4000" b="1" dirty="0">
                          <a:latin typeface="Times New Roman" pitchFamily="18" charset="0"/>
                          <a:cs typeface="Times New Roman" pitchFamily="18" charset="0"/>
                        </a:rPr>
                        <a:t>Примеры</a:t>
                      </a:r>
                      <a:endParaRPr lang="ru-RU" sz="4000" b="1" dirty="0">
                        <a:solidFill>
                          <a:schemeClr val="tx1"/>
                        </a:solidFill>
                        <a:latin typeface="Times New Roman" pitchFamily="18" charset="0"/>
                        <a:ea typeface="Calibri"/>
                        <a:cs typeface="Times New Roman" pitchFamily="18" charset="0"/>
                      </a:endParaRPr>
                    </a:p>
                  </a:txBody>
                  <a:tcPr marL="68580" marR="68580" marT="0" marB="0"/>
                </a:tc>
              </a:tr>
              <a:tr h="1382261">
                <a:tc>
                  <a:txBody>
                    <a:bodyPr/>
                    <a:lstStyle/>
                    <a:p>
                      <a:pPr indent="450215" algn="just">
                        <a:lnSpc>
                          <a:spcPct val="115000"/>
                        </a:lnSpc>
                        <a:spcAft>
                          <a:spcPts val="0"/>
                        </a:spcAft>
                      </a:pPr>
                      <a:r>
                        <a:rPr lang="ru-RU" sz="4000">
                          <a:latin typeface="Times New Roman" pitchFamily="18" charset="0"/>
                          <a:cs typeface="Times New Roman" pitchFamily="18" charset="0"/>
                        </a:rPr>
                        <a:t>от 5 до 30</a:t>
                      </a:r>
                      <a:endParaRPr lang="ru-RU" sz="4000">
                        <a:latin typeface="Times New Roman" pitchFamily="18" charset="0"/>
                        <a:ea typeface="Calibri"/>
                        <a:cs typeface="Times New Roman" pitchFamily="18" charset="0"/>
                      </a:endParaRPr>
                    </a:p>
                  </a:txBody>
                  <a:tcPr marL="68580" marR="68580" marT="0" marB="0"/>
                </a:tc>
                <a:tc>
                  <a:txBody>
                    <a:bodyPr/>
                    <a:lstStyle/>
                    <a:p>
                      <a:pPr indent="450215" algn="just">
                        <a:lnSpc>
                          <a:spcPct val="115000"/>
                        </a:lnSpc>
                        <a:spcAft>
                          <a:spcPts val="0"/>
                        </a:spcAft>
                      </a:pPr>
                      <a:endParaRPr lang="ru-RU" sz="4000">
                        <a:latin typeface="Times New Roman" pitchFamily="18" charset="0"/>
                        <a:ea typeface="Calibri"/>
                        <a:cs typeface="Times New Roman" pitchFamily="18" charset="0"/>
                      </a:endParaRPr>
                    </a:p>
                  </a:txBody>
                  <a:tcPr marL="68580" marR="68580" marT="0" marB="0"/>
                </a:tc>
                <a:tc>
                  <a:txBody>
                    <a:bodyPr/>
                    <a:lstStyle/>
                    <a:p>
                      <a:pPr indent="450215" algn="just">
                        <a:lnSpc>
                          <a:spcPct val="115000"/>
                        </a:lnSpc>
                        <a:spcAft>
                          <a:spcPts val="0"/>
                        </a:spcAft>
                      </a:pPr>
                      <a:endParaRPr lang="ru-RU" sz="4000" dirty="0">
                        <a:latin typeface="Times New Roman" pitchFamily="18" charset="0"/>
                        <a:ea typeface="Calibri"/>
                        <a:cs typeface="Times New Roman" pitchFamily="18" charset="0"/>
                      </a:endParaRPr>
                    </a:p>
                  </a:txBody>
                  <a:tcPr marL="68580" marR="68580" marT="0" marB="0"/>
                </a:tc>
              </a:tr>
              <a:tr h="1382261">
                <a:tc>
                  <a:txBody>
                    <a:bodyPr/>
                    <a:lstStyle/>
                    <a:p>
                      <a:pPr indent="450215" algn="just">
                        <a:lnSpc>
                          <a:spcPct val="115000"/>
                        </a:lnSpc>
                        <a:spcAft>
                          <a:spcPts val="0"/>
                        </a:spcAft>
                      </a:pPr>
                      <a:r>
                        <a:rPr lang="ru-RU" sz="4000">
                          <a:latin typeface="Times New Roman" pitchFamily="18" charset="0"/>
                          <a:cs typeface="Times New Roman" pitchFamily="18" charset="0"/>
                        </a:rPr>
                        <a:t>от 50 до 80</a:t>
                      </a:r>
                      <a:endParaRPr lang="ru-RU" sz="4000">
                        <a:latin typeface="Times New Roman" pitchFamily="18" charset="0"/>
                        <a:ea typeface="Calibri"/>
                        <a:cs typeface="Times New Roman" pitchFamily="18" charset="0"/>
                      </a:endParaRPr>
                    </a:p>
                  </a:txBody>
                  <a:tcPr marL="68580" marR="68580" marT="0" marB="0"/>
                </a:tc>
                <a:tc>
                  <a:txBody>
                    <a:bodyPr/>
                    <a:lstStyle/>
                    <a:p>
                      <a:endParaRPr lang="ru-RU" sz="4000">
                        <a:solidFill>
                          <a:schemeClr val="tx1"/>
                        </a:solidFill>
                        <a:latin typeface="Times New Roman" pitchFamily="18" charset="0"/>
                        <a:cs typeface="Times New Roman" pitchFamily="18" charset="0"/>
                      </a:endParaRPr>
                    </a:p>
                  </a:txBody>
                  <a:tcPr marL="252033" marR="252033" marT="120015" marB="120015"/>
                </a:tc>
                <a:tc>
                  <a:txBody>
                    <a:bodyPr/>
                    <a:lstStyle/>
                    <a:p>
                      <a:endParaRPr lang="ru-RU" sz="4000">
                        <a:solidFill>
                          <a:schemeClr val="tx1"/>
                        </a:solidFill>
                        <a:latin typeface="Times New Roman" pitchFamily="18" charset="0"/>
                        <a:cs typeface="Times New Roman" pitchFamily="18" charset="0"/>
                      </a:endParaRPr>
                    </a:p>
                  </a:txBody>
                  <a:tcPr marL="252033" marR="252033" marT="120015" marB="120015"/>
                </a:tc>
              </a:tr>
              <a:tr h="1382261">
                <a:tc>
                  <a:txBody>
                    <a:bodyPr/>
                    <a:lstStyle/>
                    <a:p>
                      <a:pPr indent="450215" algn="just">
                        <a:lnSpc>
                          <a:spcPct val="115000"/>
                        </a:lnSpc>
                        <a:spcAft>
                          <a:spcPts val="0"/>
                        </a:spcAft>
                      </a:pPr>
                      <a:r>
                        <a:rPr lang="ru-RU" sz="4000">
                          <a:latin typeface="Times New Roman" pitchFamily="18" charset="0"/>
                          <a:cs typeface="Times New Roman" pitchFamily="18" charset="0"/>
                        </a:rPr>
                        <a:t>от 200 до 900</a:t>
                      </a:r>
                      <a:endParaRPr lang="ru-RU" sz="4000">
                        <a:latin typeface="Times New Roman" pitchFamily="18" charset="0"/>
                        <a:ea typeface="Calibri"/>
                        <a:cs typeface="Times New Roman" pitchFamily="18" charset="0"/>
                      </a:endParaRPr>
                    </a:p>
                  </a:txBody>
                  <a:tcPr marL="68580" marR="68580" marT="0" marB="0"/>
                </a:tc>
                <a:tc>
                  <a:txBody>
                    <a:bodyPr/>
                    <a:lstStyle/>
                    <a:p>
                      <a:endParaRPr lang="ru-RU" sz="4000" dirty="0">
                        <a:solidFill>
                          <a:schemeClr val="tx1"/>
                        </a:solidFill>
                        <a:latin typeface="Times New Roman" pitchFamily="18" charset="0"/>
                        <a:cs typeface="Times New Roman" pitchFamily="18" charset="0"/>
                      </a:endParaRPr>
                    </a:p>
                  </a:txBody>
                  <a:tcPr marL="252033" marR="252033" marT="120015" marB="120015"/>
                </a:tc>
                <a:tc>
                  <a:txBody>
                    <a:bodyPr/>
                    <a:lstStyle/>
                    <a:p>
                      <a:endParaRPr lang="ru-RU" sz="4000">
                        <a:solidFill>
                          <a:schemeClr val="tx1"/>
                        </a:solidFill>
                        <a:latin typeface="Times New Roman" pitchFamily="18" charset="0"/>
                        <a:cs typeface="Times New Roman" pitchFamily="18" charset="0"/>
                      </a:endParaRPr>
                    </a:p>
                  </a:txBody>
                  <a:tcPr marL="252033" marR="252033" marT="120015" marB="120015"/>
                </a:tc>
              </a:tr>
              <a:tr h="1382261">
                <a:tc>
                  <a:txBody>
                    <a:bodyPr/>
                    <a:lstStyle/>
                    <a:p>
                      <a:pPr indent="450215" algn="just">
                        <a:lnSpc>
                          <a:spcPct val="115000"/>
                        </a:lnSpc>
                        <a:spcAft>
                          <a:spcPts val="0"/>
                        </a:spcAft>
                      </a:pPr>
                      <a:r>
                        <a:rPr lang="ru-RU" sz="4000" dirty="0">
                          <a:latin typeface="Times New Roman" pitchFamily="18" charset="0"/>
                          <a:cs typeface="Times New Roman" pitchFamily="18" charset="0"/>
                        </a:rPr>
                        <a:t>40, 90, 100</a:t>
                      </a:r>
                      <a:endParaRPr lang="ru-RU" sz="4000" dirty="0">
                        <a:latin typeface="Times New Roman" pitchFamily="18" charset="0"/>
                        <a:ea typeface="Calibri"/>
                        <a:cs typeface="Times New Roman" pitchFamily="18" charset="0"/>
                      </a:endParaRPr>
                    </a:p>
                  </a:txBody>
                  <a:tcPr marL="68580" marR="68580" marT="0" marB="0"/>
                </a:tc>
                <a:tc>
                  <a:txBody>
                    <a:bodyPr/>
                    <a:lstStyle/>
                    <a:p>
                      <a:endParaRPr lang="ru-RU" sz="4000" dirty="0">
                        <a:solidFill>
                          <a:schemeClr val="tx1"/>
                        </a:solidFill>
                        <a:latin typeface="Times New Roman" pitchFamily="18" charset="0"/>
                        <a:cs typeface="Times New Roman" pitchFamily="18" charset="0"/>
                      </a:endParaRPr>
                    </a:p>
                  </a:txBody>
                  <a:tcPr marL="252033" marR="252033" marT="120015" marB="120015"/>
                </a:tc>
                <a:tc>
                  <a:txBody>
                    <a:bodyPr/>
                    <a:lstStyle/>
                    <a:p>
                      <a:endParaRPr lang="ru-RU" sz="4000" dirty="0">
                        <a:solidFill>
                          <a:schemeClr val="tx1"/>
                        </a:solidFill>
                        <a:latin typeface="Times New Roman" pitchFamily="18" charset="0"/>
                        <a:cs typeface="Times New Roman" pitchFamily="18" charset="0"/>
                      </a:endParaRPr>
                    </a:p>
                  </a:txBody>
                  <a:tcPr marL="252033" marR="252033" marT="120015" marB="120015"/>
                </a:tc>
              </a:tr>
            </a:tbl>
          </a:graphicData>
        </a:graphic>
      </p:graphicFrame>
      <p:sp>
        <p:nvSpPr>
          <p:cNvPr id="9" name="Прямоугольник 8"/>
          <p:cNvSpPr/>
          <p:nvPr/>
        </p:nvSpPr>
        <p:spPr>
          <a:xfrm>
            <a:off x="14041735" y="5184701"/>
            <a:ext cx="7390165" cy="646331"/>
          </a:xfrm>
          <a:prstGeom prst="rect">
            <a:avLst/>
          </a:prstGeom>
        </p:spPr>
        <p:txBody>
          <a:bodyPr wrap="none">
            <a:spAutoFit/>
          </a:bodyPr>
          <a:lstStyle/>
          <a:p>
            <a:r>
              <a:rPr lang="en-US" sz="3600" dirty="0" smtClean="0">
                <a:latin typeface="Times New Roman" pitchFamily="18" charset="0"/>
                <a:cs typeface="Times New Roman" pitchFamily="18" charset="0"/>
              </a:rPr>
              <a:t>https://resh.edu.ru/subject/lesson/1246</a:t>
            </a:r>
            <a:r>
              <a:rPr lang="en-US" dirty="0" smtClean="0"/>
              <a:t>/</a:t>
            </a:r>
            <a:endParaRPr lang="ru-RU"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455" y="864222"/>
            <a:ext cx="21422679" cy="1872207"/>
          </a:xfrm>
        </p:spPr>
        <p:txBody>
          <a:bodyPr/>
          <a:lstStyle/>
          <a:p>
            <a:r>
              <a:rPr lang="ru-RU" sz="7800" dirty="0" smtClean="0">
                <a:solidFill>
                  <a:schemeClr val="tx1"/>
                </a:solidFill>
                <a:latin typeface="Times New Roman" pitchFamily="18" charset="0"/>
                <a:cs typeface="Times New Roman" pitchFamily="18" charset="0"/>
              </a:rPr>
              <a:t>Практическая часть</a:t>
            </a:r>
            <a:endParaRPr lang="ru-RU" sz="7800" dirty="0">
              <a:solidFill>
                <a:schemeClr val="tx1"/>
              </a:solidFill>
              <a:latin typeface="Times New Roman" pitchFamily="18" charset="0"/>
              <a:cs typeface="Times New Roman" pitchFamily="18" charset="0"/>
            </a:endParaRPr>
          </a:p>
        </p:txBody>
      </p:sp>
      <p:pic>
        <p:nvPicPr>
          <p:cNvPr id="22529" name="Picture 1" descr="E:\урок наа конкурс\листочек.png"/>
          <p:cNvPicPr>
            <a:picLocks noChangeAspect="1" noChangeArrowheads="1"/>
          </p:cNvPicPr>
          <p:nvPr/>
        </p:nvPicPr>
        <p:blipFill>
          <a:blip r:embed="rId3" cstate="print"/>
          <a:srcRect/>
          <a:stretch>
            <a:fillRect/>
          </a:stretch>
        </p:blipFill>
        <p:spPr bwMode="auto">
          <a:xfrm>
            <a:off x="2304432" y="3168478"/>
            <a:ext cx="5909331" cy="5112567"/>
          </a:xfrm>
          <a:prstGeom prst="rect">
            <a:avLst/>
          </a:prstGeom>
          <a:noFill/>
        </p:spPr>
      </p:pic>
      <p:sp>
        <p:nvSpPr>
          <p:cNvPr id="5" name="Прямоугольник 4"/>
          <p:cNvSpPr/>
          <p:nvPr/>
        </p:nvSpPr>
        <p:spPr>
          <a:xfrm>
            <a:off x="4680695" y="4896669"/>
            <a:ext cx="936103" cy="1631216"/>
          </a:xfrm>
          <a:prstGeom prst="rect">
            <a:avLst/>
          </a:prstGeom>
        </p:spPr>
        <p:txBody>
          <a:bodyPr wrap="square">
            <a:spAutoFit/>
          </a:bodyPr>
          <a:lstStyle/>
          <a:p>
            <a:r>
              <a:rPr lang="ru-RU" sz="10000" b="1" dirty="0" smtClean="0">
                <a:latin typeface="Times New Roman" pitchFamily="18" charset="0"/>
                <a:cs typeface="Times New Roman" pitchFamily="18" charset="0"/>
                <a:hlinkClick r:id="rId4" action="ppaction://hlinksldjump"/>
              </a:rPr>
              <a:t>1</a:t>
            </a:r>
            <a:endParaRPr lang="ru-RU" sz="10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2376439" y="3229927"/>
            <a:ext cx="19514168" cy="1255728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l" defTabSz="914400" rtl="0" eaLnBrk="0" fontAlgn="base" latinLnBrk="0" hangingPunct="0">
              <a:lnSpc>
                <a:spcPct val="100000"/>
              </a:lnSpc>
              <a:spcBef>
                <a:spcPct val="0"/>
              </a:spcBef>
              <a:spcAft>
                <a:spcPct val="0"/>
              </a:spcAft>
              <a:buClrTx/>
              <a:buSzTx/>
              <a:tabLst/>
            </a:pPr>
            <a:r>
              <a:rPr kumimoji="0" lang="ru-RU" sz="5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Прочитайте стихотворение, записанное  целыми числами. </a:t>
            </a:r>
          </a:p>
          <a:p>
            <a:pPr marR="0" lvl="0" algn="l" defTabSz="914400" rtl="0" eaLnBrk="0" fontAlgn="base" latinLnBrk="0" hangingPunct="0">
              <a:lnSpc>
                <a:spcPct val="100000"/>
              </a:lnSpc>
              <a:spcBef>
                <a:spcPct val="0"/>
              </a:spcBef>
              <a:spcAft>
                <a:spcPct val="0"/>
              </a:spcAft>
              <a:buClrTx/>
              <a:buSzTx/>
              <a:tabLst/>
            </a:pPr>
            <a:r>
              <a:rPr kumimoji="0" lang="ru-RU" sz="5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Определите автора </a:t>
            </a:r>
            <a:r>
              <a:rPr kumimoji="0" lang="ru-RU" sz="5400" b="0" i="0" u="none" strike="noStrike" cap="none" normalizeH="0" dirty="0" smtClean="0">
                <a:ln>
                  <a:noFill/>
                </a:ln>
                <a:solidFill>
                  <a:schemeClr val="tx1"/>
                </a:solidFill>
                <a:effectLst/>
                <a:latin typeface="Times New Roman" pitchFamily="18" charset="0"/>
                <a:ea typeface="Calibri" pitchFamily="34" charset="0"/>
                <a:cs typeface="Times New Roman" pitchFamily="18" charset="0"/>
              </a:rPr>
              <a:t>и </a:t>
            </a:r>
            <a:r>
              <a:rPr kumimoji="0" lang="ru-RU" sz="5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стихотворный размер. </a:t>
            </a:r>
            <a:endParaRPr kumimoji="0" lang="ru-RU" sz="5400" b="0" i="0" u="none" strike="noStrike" cap="none" normalizeH="0" baseline="0" dirty="0" smtClean="0">
              <a:ln>
                <a:noFill/>
              </a:ln>
              <a:solidFill>
                <a:schemeClr val="tx1"/>
              </a:solidFill>
              <a:effectLst/>
              <a:latin typeface="Century Gothic" pitchFamily="34" charset="0"/>
            </a:endParaRPr>
          </a:p>
          <a:p>
            <a:pPr marR="0" lvl="0" algn="l" defTabSz="914400" rtl="0" eaLnBrk="0" fontAlgn="base" latinLnBrk="0" hangingPunct="0">
              <a:lnSpc>
                <a:spcPct val="100000"/>
              </a:lnSpc>
              <a:spcBef>
                <a:spcPct val="0"/>
              </a:spcBef>
              <a:spcAft>
                <a:spcPct val="0"/>
              </a:spcAft>
              <a:buClrTx/>
              <a:buSzTx/>
              <a:buFontTx/>
              <a:buNone/>
              <a:tabLst/>
            </a:pPr>
            <a:r>
              <a:rPr kumimoji="0" lang="ru-RU" sz="5400" b="0"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Выпишите</a:t>
            </a:r>
            <a:r>
              <a:rPr kumimoji="0" lang="ru-RU" sz="5400" b="0" i="0" u="none" strike="noStrike" cap="none" normalizeH="0" baseline="0" dirty="0" smtClean="0">
                <a:ln>
                  <a:noFill/>
                </a:ln>
                <a:solidFill>
                  <a:schemeClr val="tx1"/>
                </a:solidFill>
                <a:effectLst/>
                <a:latin typeface="Times New Roman" pitchFamily="18" charset="0"/>
                <a:ea typeface="Calibri" pitchFamily="34" charset="0"/>
                <a:cs typeface="Times New Roman" pitchFamily="18" charset="0"/>
              </a:rPr>
              <a:t>  количественные числительные, обозначающие целые числа,  распределив их на  группы по своему строению. Объясните свой выбор.</a:t>
            </a:r>
            <a:endParaRPr kumimoji="0" lang="ru-RU" sz="5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endPar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17     30    29</a:t>
            </a:r>
            <a:b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br>
            <a: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128    35</a:t>
            </a:r>
            <a:b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br>
            <a: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133    149</a:t>
            </a:r>
            <a:b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br>
            <a: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516    2    105</a:t>
            </a:r>
            <a:b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br>
            <a: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
            </a:r>
            <a:b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br>
            <a: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5020    6    108</a:t>
            </a:r>
            <a:b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br>
            <a: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15    30    47</a:t>
            </a:r>
            <a:b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br>
            <a: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127    5    2    08</a:t>
            </a:r>
            <a:b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br>
            <a:r>
              <a:rPr kumimoji="0" lang="ru-RU" sz="5400" b="1" i="0" u="none" strike="noStrike" cap="none" normalizeH="0" baseline="0" dirty="0" smtClean="0">
                <a:ln>
                  <a:noFill/>
                </a:ln>
                <a:solidFill>
                  <a:srgbClr val="222222"/>
                </a:solidFill>
                <a:effectLst/>
                <a:latin typeface="Times New Roman" pitchFamily="18" charset="0"/>
                <a:ea typeface="Times New Roman" pitchFamily="18" charset="0"/>
                <a:cs typeface="Times New Roman" pitchFamily="18" charset="0"/>
              </a:rPr>
              <a:t>2000    0    27</a:t>
            </a:r>
            <a:r>
              <a:rPr kumimoji="0" lang="ru-RU" sz="5400" b="1" i="0" u="none" strike="noStrike" cap="none" normalizeH="0" baseline="0" dirty="0" smtClean="0">
                <a:ln>
                  <a:noFill/>
                </a:ln>
                <a:solidFill>
                  <a:schemeClr val="tx1"/>
                </a:solidFill>
                <a:effectLst/>
                <a:latin typeface="Times New Roman" pitchFamily="18" charset="0"/>
                <a:cs typeface="Times New Roman" pitchFamily="18" charset="0"/>
              </a:rPr>
              <a:t> </a:t>
            </a:r>
          </a:p>
        </p:txBody>
      </p:sp>
      <p:sp>
        <p:nvSpPr>
          <p:cNvPr id="5" name="Стрелка влево 4">
            <a:hlinkClick r:id="rId2" action="ppaction://hlinksldjump"/>
          </p:cNvPr>
          <p:cNvSpPr/>
          <p:nvPr/>
        </p:nvSpPr>
        <p:spPr>
          <a:xfrm>
            <a:off x="1224311" y="14689757"/>
            <a:ext cx="2562584" cy="2068808"/>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455" y="864222"/>
            <a:ext cx="21422679" cy="1872207"/>
          </a:xfrm>
        </p:spPr>
        <p:txBody>
          <a:bodyPr/>
          <a:lstStyle/>
          <a:p>
            <a:r>
              <a:rPr lang="ru-RU" sz="7800" dirty="0" smtClean="0">
                <a:solidFill>
                  <a:schemeClr val="tx1"/>
                </a:solidFill>
                <a:latin typeface="Times New Roman" pitchFamily="18" charset="0"/>
                <a:cs typeface="Times New Roman" pitchFamily="18" charset="0"/>
              </a:rPr>
              <a:t>Практическая часть</a:t>
            </a:r>
            <a:endParaRPr lang="ru-RU" sz="7800" dirty="0">
              <a:solidFill>
                <a:schemeClr val="tx1"/>
              </a:solidFill>
              <a:latin typeface="Times New Roman" pitchFamily="18" charset="0"/>
              <a:cs typeface="Times New Roman" pitchFamily="18" charset="0"/>
            </a:endParaRPr>
          </a:p>
        </p:txBody>
      </p:sp>
      <p:pic>
        <p:nvPicPr>
          <p:cNvPr id="22529" name="Picture 1" descr="E:\урок наа конкурс\листочек.png"/>
          <p:cNvPicPr>
            <a:picLocks noChangeAspect="1" noChangeArrowheads="1"/>
          </p:cNvPicPr>
          <p:nvPr/>
        </p:nvPicPr>
        <p:blipFill>
          <a:blip r:embed="rId3" cstate="print"/>
          <a:srcRect/>
          <a:stretch>
            <a:fillRect/>
          </a:stretch>
        </p:blipFill>
        <p:spPr bwMode="auto">
          <a:xfrm>
            <a:off x="2304432" y="3168478"/>
            <a:ext cx="5909331" cy="5112567"/>
          </a:xfrm>
          <a:prstGeom prst="rect">
            <a:avLst/>
          </a:prstGeom>
          <a:noFill/>
        </p:spPr>
      </p:pic>
      <p:sp>
        <p:nvSpPr>
          <p:cNvPr id="5" name="Прямоугольник 4"/>
          <p:cNvSpPr/>
          <p:nvPr/>
        </p:nvSpPr>
        <p:spPr>
          <a:xfrm>
            <a:off x="4680695" y="4896669"/>
            <a:ext cx="936103" cy="1631216"/>
          </a:xfrm>
          <a:prstGeom prst="rect">
            <a:avLst/>
          </a:prstGeom>
        </p:spPr>
        <p:txBody>
          <a:bodyPr wrap="square">
            <a:spAutoFit/>
          </a:bodyPr>
          <a:lstStyle/>
          <a:p>
            <a:r>
              <a:rPr lang="ru-RU" sz="10000" b="1" dirty="0" smtClean="0">
                <a:latin typeface="Times New Roman" pitchFamily="18" charset="0"/>
                <a:cs typeface="Times New Roman" pitchFamily="18" charset="0"/>
                <a:hlinkClick r:id="rId4" action="ppaction://hlinksldjump"/>
              </a:rPr>
              <a:t>1</a:t>
            </a:r>
            <a:endParaRPr lang="ru-RU" sz="10000" b="1" dirty="0">
              <a:latin typeface="Times New Roman" pitchFamily="18" charset="0"/>
              <a:cs typeface="Times New Roman" pitchFamily="18" charset="0"/>
            </a:endParaRPr>
          </a:p>
        </p:txBody>
      </p:sp>
      <p:pic>
        <p:nvPicPr>
          <p:cNvPr id="6" name="Picture 1" descr="E:\урок наа конкурс\листочек.png"/>
          <p:cNvPicPr>
            <a:picLocks noChangeAspect="1" noChangeArrowheads="1"/>
          </p:cNvPicPr>
          <p:nvPr/>
        </p:nvPicPr>
        <p:blipFill>
          <a:blip r:embed="rId3" cstate="print"/>
          <a:srcRect/>
          <a:stretch>
            <a:fillRect/>
          </a:stretch>
        </p:blipFill>
        <p:spPr bwMode="auto">
          <a:xfrm>
            <a:off x="4968727" y="9577189"/>
            <a:ext cx="5909331" cy="5112567"/>
          </a:xfrm>
          <a:prstGeom prst="rect">
            <a:avLst/>
          </a:prstGeom>
          <a:noFill/>
        </p:spPr>
      </p:pic>
      <p:sp>
        <p:nvSpPr>
          <p:cNvPr id="7" name="Прямоугольник 6"/>
          <p:cNvSpPr/>
          <p:nvPr/>
        </p:nvSpPr>
        <p:spPr>
          <a:xfrm>
            <a:off x="7416999" y="11233373"/>
            <a:ext cx="1092557" cy="1631216"/>
          </a:xfrm>
          <a:prstGeom prst="rect">
            <a:avLst/>
          </a:prstGeom>
        </p:spPr>
        <p:txBody>
          <a:bodyPr wrap="square">
            <a:spAutoFit/>
          </a:bodyPr>
          <a:lstStyle/>
          <a:p>
            <a:r>
              <a:rPr lang="ru-RU" sz="10000" dirty="0" smtClean="0">
                <a:latin typeface="Times New Roman" pitchFamily="18" charset="0"/>
                <a:cs typeface="Times New Roman" pitchFamily="18" charset="0"/>
                <a:hlinkClick r:id="rId5" action="ppaction://hlinksldjump"/>
              </a:rPr>
              <a:t>2</a:t>
            </a:r>
            <a:endParaRPr lang="ru-RU" sz="10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08487" y="1152253"/>
            <a:ext cx="21422679" cy="4152503"/>
          </a:xfrm>
        </p:spPr>
        <p:txBody>
          <a:bodyPr/>
          <a:lstStyle/>
          <a:p>
            <a:pPr lvl="0" algn="l"/>
            <a:r>
              <a:rPr lang="ru-RU" sz="5400" dirty="0" smtClean="0">
                <a:solidFill>
                  <a:schemeClr val="tx1"/>
                </a:solidFill>
                <a:latin typeface="Times New Roman" pitchFamily="18" charset="0"/>
                <a:cs typeface="Times New Roman" pitchFamily="18" charset="0"/>
              </a:rPr>
              <a:t>Просклоняйте сочетания «две парты», «три парты», «четыре парты»,  «пять парт». Ответьте на вопрос 5, сформулированный в домашнем задании .</a:t>
            </a:r>
            <a:r>
              <a:rPr lang="ru-RU" dirty="0" smtClean="0">
                <a:solidFill>
                  <a:schemeClr val="bg2"/>
                </a:solidFill>
                <a:latin typeface="+mj-lt"/>
                <a:ea typeface="+mj-ea"/>
                <a:cs typeface="+mj-cs"/>
              </a:rPr>
              <a:t/>
            </a:r>
            <a:br>
              <a:rPr lang="ru-RU" dirty="0" smtClean="0">
                <a:solidFill>
                  <a:schemeClr val="bg2"/>
                </a:solidFill>
                <a:latin typeface="+mj-lt"/>
                <a:ea typeface="+mj-ea"/>
                <a:cs typeface="+mj-cs"/>
              </a:rPr>
            </a:br>
            <a:endParaRPr lang="ru-RU" dirty="0"/>
          </a:p>
        </p:txBody>
      </p:sp>
      <p:sp>
        <p:nvSpPr>
          <p:cNvPr id="5" name="Стрелка влево 4">
            <a:hlinkClick r:id="rId2" action="ppaction://hlinksldjump"/>
          </p:cNvPr>
          <p:cNvSpPr/>
          <p:nvPr/>
        </p:nvSpPr>
        <p:spPr>
          <a:xfrm>
            <a:off x="1224311" y="14689757"/>
            <a:ext cx="2562584" cy="2068808"/>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graphicFrame>
        <p:nvGraphicFramePr>
          <p:cNvPr id="6" name="Таблица 5"/>
          <p:cNvGraphicFramePr>
            <a:graphicFrameLocks noGrp="1"/>
          </p:cNvGraphicFramePr>
          <p:nvPr/>
        </p:nvGraphicFramePr>
        <p:xfrm>
          <a:off x="2304433" y="5544741"/>
          <a:ext cx="21242360" cy="9217026"/>
        </p:xfrm>
        <a:graphic>
          <a:graphicData uri="http://schemas.openxmlformats.org/drawingml/2006/table">
            <a:tbl>
              <a:tblPr firstRow="1" bandRow="1">
                <a:tableStyleId>{5C22544A-7EE6-4342-B048-85BDC9FD1C3A}</a:tableStyleId>
              </a:tblPr>
              <a:tblGrid>
                <a:gridCol w="2160238"/>
                <a:gridCol w="4248472"/>
                <a:gridCol w="4320480"/>
                <a:gridCol w="5184576"/>
                <a:gridCol w="5328594"/>
              </a:tblGrid>
              <a:tr h="1536171">
                <a:tc>
                  <a:txBody>
                    <a:bodyPr/>
                    <a:lstStyle/>
                    <a:p>
                      <a:r>
                        <a:rPr lang="ru-RU" sz="5400" b="0" dirty="0" smtClean="0">
                          <a:solidFill>
                            <a:schemeClr val="tx1"/>
                          </a:solidFill>
                          <a:latin typeface="Times New Roman" pitchFamily="18" charset="0"/>
                          <a:cs typeface="Times New Roman" pitchFamily="18" charset="0"/>
                        </a:rPr>
                        <a:t>И.П.</a:t>
                      </a:r>
                      <a:endParaRPr lang="ru-RU" sz="5400" b="0" dirty="0">
                        <a:solidFill>
                          <a:schemeClr val="tx1"/>
                        </a:solidFill>
                        <a:latin typeface="Times New Roman" pitchFamily="18" charset="0"/>
                        <a:cs typeface="Times New Roman" pitchFamily="18" charset="0"/>
                      </a:endParaRPr>
                    </a:p>
                  </a:txBody>
                  <a:tcPr/>
                </a:tc>
                <a:tc>
                  <a:txBody>
                    <a:bodyPr/>
                    <a:lstStyle/>
                    <a:p>
                      <a:r>
                        <a:rPr lang="ru-RU" sz="5400" b="0" dirty="0" smtClean="0">
                          <a:solidFill>
                            <a:schemeClr val="tx1"/>
                          </a:solidFill>
                          <a:latin typeface="Times New Roman" pitchFamily="18" charset="0"/>
                          <a:cs typeface="Times New Roman" pitchFamily="18" charset="0"/>
                        </a:rPr>
                        <a:t>Две парты</a:t>
                      </a:r>
                      <a:endParaRPr lang="ru-RU" sz="5400" b="0" dirty="0">
                        <a:solidFill>
                          <a:schemeClr val="tx1"/>
                        </a:solidFill>
                        <a:latin typeface="Times New Roman" pitchFamily="18" charset="0"/>
                        <a:cs typeface="Times New Roman" pitchFamily="18" charset="0"/>
                      </a:endParaRPr>
                    </a:p>
                  </a:txBody>
                  <a:tcPr/>
                </a:tc>
                <a:tc>
                  <a:txBody>
                    <a:bodyPr/>
                    <a:lstStyle/>
                    <a:p>
                      <a:r>
                        <a:rPr lang="ru-RU" sz="5400" b="0" dirty="0" smtClean="0">
                          <a:solidFill>
                            <a:schemeClr val="tx1"/>
                          </a:solidFill>
                          <a:latin typeface="Times New Roman" pitchFamily="18" charset="0"/>
                          <a:cs typeface="Times New Roman" pitchFamily="18" charset="0"/>
                        </a:rPr>
                        <a:t>Три парты</a:t>
                      </a:r>
                      <a:endParaRPr lang="ru-RU" sz="5400" b="0" dirty="0">
                        <a:solidFill>
                          <a:schemeClr val="tx1"/>
                        </a:solidFill>
                        <a:latin typeface="Times New Roman" pitchFamily="18" charset="0"/>
                        <a:cs typeface="Times New Roman" pitchFamily="18" charset="0"/>
                      </a:endParaRPr>
                    </a:p>
                  </a:txBody>
                  <a:tcPr/>
                </a:tc>
                <a:tc>
                  <a:txBody>
                    <a:bodyPr/>
                    <a:lstStyle/>
                    <a:p>
                      <a:r>
                        <a:rPr lang="ru-RU" sz="5400" b="0" dirty="0" smtClean="0">
                          <a:solidFill>
                            <a:schemeClr val="tx1"/>
                          </a:solidFill>
                          <a:latin typeface="Times New Roman" pitchFamily="18" charset="0"/>
                          <a:cs typeface="Times New Roman" pitchFamily="18" charset="0"/>
                        </a:rPr>
                        <a:t>Четыре парты</a:t>
                      </a:r>
                      <a:endParaRPr lang="ru-RU" sz="5400" b="0" dirty="0">
                        <a:solidFill>
                          <a:schemeClr val="tx1"/>
                        </a:solidFill>
                        <a:latin typeface="Times New Roman" pitchFamily="18" charset="0"/>
                        <a:cs typeface="Times New Roman" pitchFamily="18" charset="0"/>
                      </a:endParaRPr>
                    </a:p>
                  </a:txBody>
                  <a:tcPr/>
                </a:tc>
                <a:tc>
                  <a:txBody>
                    <a:bodyPr/>
                    <a:lstStyle/>
                    <a:p>
                      <a:r>
                        <a:rPr lang="ru-RU" sz="5400" b="0" dirty="0" smtClean="0">
                          <a:solidFill>
                            <a:schemeClr val="tx1"/>
                          </a:solidFill>
                          <a:latin typeface="Times New Roman" pitchFamily="18" charset="0"/>
                          <a:cs typeface="Times New Roman" pitchFamily="18" charset="0"/>
                        </a:rPr>
                        <a:t>Пять парт</a:t>
                      </a:r>
                      <a:endParaRPr lang="ru-RU" sz="5400" b="0" dirty="0">
                        <a:solidFill>
                          <a:schemeClr val="tx1"/>
                        </a:solidFill>
                        <a:latin typeface="Times New Roman" pitchFamily="18" charset="0"/>
                        <a:cs typeface="Times New Roman" pitchFamily="18" charset="0"/>
                      </a:endParaRPr>
                    </a:p>
                  </a:txBody>
                  <a:tcPr/>
                </a:tc>
              </a:tr>
              <a:tr h="1536171">
                <a:tc>
                  <a:txBody>
                    <a:bodyPr/>
                    <a:lstStyle/>
                    <a:p>
                      <a:r>
                        <a:rPr lang="ru-RU" sz="5400" dirty="0" smtClean="0">
                          <a:latin typeface="Times New Roman" pitchFamily="18" charset="0"/>
                          <a:cs typeface="Times New Roman" pitchFamily="18" charset="0"/>
                        </a:rPr>
                        <a:t>Р.П.</a:t>
                      </a:r>
                      <a:endParaRPr lang="ru-RU" sz="5400" dirty="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r>
              <a:tr h="1536171">
                <a:tc>
                  <a:txBody>
                    <a:bodyPr/>
                    <a:lstStyle/>
                    <a:p>
                      <a:r>
                        <a:rPr lang="ru-RU" sz="5400" dirty="0" smtClean="0">
                          <a:latin typeface="Times New Roman" pitchFamily="18" charset="0"/>
                          <a:cs typeface="Times New Roman" pitchFamily="18" charset="0"/>
                        </a:rPr>
                        <a:t>Д.П.</a:t>
                      </a:r>
                      <a:endParaRPr lang="ru-RU" sz="5400" dirty="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r>
              <a:tr h="1536171">
                <a:tc>
                  <a:txBody>
                    <a:bodyPr/>
                    <a:lstStyle/>
                    <a:p>
                      <a:r>
                        <a:rPr lang="ru-RU" sz="5400" dirty="0" smtClean="0">
                          <a:latin typeface="Times New Roman" pitchFamily="18" charset="0"/>
                          <a:cs typeface="Times New Roman" pitchFamily="18" charset="0"/>
                        </a:rPr>
                        <a:t>В.П.</a:t>
                      </a:r>
                      <a:endParaRPr lang="ru-RU" sz="5400" dirty="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r>
              <a:tr h="1536171">
                <a:tc>
                  <a:txBody>
                    <a:bodyPr/>
                    <a:lstStyle/>
                    <a:p>
                      <a:r>
                        <a:rPr lang="ru-RU" sz="5400" dirty="0" smtClean="0">
                          <a:latin typeface="Times New Roman" pitchFamily="18" charset="0"/>
                          <a:cs typeface="Times New Roman" pitchFamily="18" charset="0"/>
                        </a:rPr>
                        <a:t>Т.П.</a:t>
                      </a:r>
                      <a:endParaRPr lang="ru-RU" sz="5400" dirty="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c>
                  <a:txBody>
                    <a:bodyPr/>
                    <a:lstStyle/>
                    <a:p>
                      <a:endParaRPr lang="ru-RU" sz="5400">
                        <a:latin typeface="Times New Roman" pitchFamily="18" charset="0"/>
                        <a:cs typeface="Times New Roman" pitchFamily="18" charset="0"/>
                      </a:endParaRPr>
                    </a:p>
                  </a:txBody>
                  <a:tcPr/>
                </a:tc>
              </a:tr>
              <a:tr h="1536171">
                <a:tc>
                  <a:txBody>
                    <a:bodyPr/>
                    <a:lstStyle/>
                    <a:p>
                      <a:r>
                        <a:rPr lang="ru-RU" sz="5400" dirty="0" smtClean="0">
                          <a:latin typeface="Times New Roman" pitchFamily="18" charset="0"/>
                          <a:cs typeface="Times New Roman" pitchFamily="18" charset="0"/>
                        </a:rPr>
                        <a:t>П.П.</a:t>
                      </a:r>
                      <a:endParaRPr lang="ru-RU" sz="5400" dirty="0">
                        <a:latin typeface="Times New Roman" pitchFamily="18" charset="0"/>
                        <a:cs typeface="Times New Roman" pitchFamily="18" charset="0"/>
                      </a:endParaRPr>
                    </a:p>
                  </a:txBody>
                  <a:tcPr/>
                </a:tc>
                <a:tc>
                  <a:txBody>
                    <a:bodyPr/>
                    <a:lstStyle/>
                    <a:p>
                      <a:endParaRPr lang="ru-RU" sz="5400" dirty="0">
                        <a:latin typeface="Times New Roman" pitchFamily="18" charset="0"/>
                        <a:cs typeface="Times New Roman" pitchFamily="18" charset="0"/>
                      </a:endParaRPr>
                    </a:p>
                  </a:txBody>
                  <a:tcPr/>
                </a:tc>
                <a:tc>
                  <a:txBody>
                    <a:bodyPr/>
                    <a:lstStyle/>
                    <a:p>
                      <a:endParaRPr lang="ru-RU" sz="5400" dirty="0">
                        <a:latin typeface="Times New Roman" pitchFamily="18" charset="0"/>
                        <a:cs typeface="Times New Roman" pitchFamily="18" charset="0"/>
                      </a:endParaRPr>
                    </a:p>
                  </a:txBody>
                  <a:tcPr/>
                </a:tc>
                <a:tc>
                  <a:txBody>
                    <a:bodyPr/>
                    <a:lstStyle/>
                    <a:p>
                      <a:endParaRPr lang="ru-RU" sz="5400" dirty="0">
                        <a:latin typeface="Times New Roman" pitchFamily="18" charset="0"/>
                        <a:cs typeface="Times New Roman" pitchFamily="18" charset="0"/>
                      </a:endParaRPr>
                    </a:p>
                  </a:txBody>
                  <a:tcPr/>
                </a:tc>
                <a:tc>
                  <a:txBody>
                    <a:bodyPr/>
                    <a:lstStyle/>
                    <a:p>
                      <a:endParaRPr lang="ru-RU" sz="5400" dirty="0">
                        <a:latin typeface="Times New Roman" pitchFamily="18" charset="0"/>
                        <a:cs typeface="Times New Roman" pitchFamily="18" charset="0"/>
                      </a:endParaRPr>
                    </a:p>
                  </a:txBody>
                  <a:tcPr/>
                </a:tc>
              </a:tr>
            </a:tbl>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455" y="864222"/>
            <a:ext cx="21422679" cy="1872207"/>
          </a:xfrm>
        </p:spPr>
        <p:txBody>
          <a:bodyPr/>
          <a:lstStyle/>
          <a:p>
            <a:r>
              <a:rPr lang="ru-RU" sz="7800" dirty="0" smtClean="0">
                <a:solidFill>
                  <a:schemeClr val="tx1"/>
                </a:solidFill>
                <a:latin typeface="Times New Roman" pitchFamily="18" charset="0"/>
                <a:cs typeface="Times New Roman" pitchFamily="18" charset="0"/>
              </a:rPr>
              <a:t>Практическая часть</a:t>
            </a:r>
            <a:endParaRPr lang="ru-RU" sz="7800" dirty="0">
              <a:solidFill>
                <a:schemeClr val="tx1"/>
              </a:solidFill>
              <a:latin typeface="Times New Roman" pitchFamily="18" charset="0"/>
              <a:cs typeface="Times New Roman" pitchFamily="18" charset="0"/>
            </a:endParaRPr>
          </a:p>
        </p:txBody>
      </p:sp>
      <p:pic>
        <p:nvPicPr>
          <p:cNvPr id="22529" name="Picture 1" descr="E:\урок наа конкурс\листочек.png"/>
          <p:cNvPicPr>
            <a:picLocks noChangeAspect="1" noChangeArrowheads="1"/>
          </p:cNvPicPr>
          <p:nvPr/>
        </p:nvPicPr>
        <p:blipFill>
          <a:blip r:embed="rId3" cstate="print"/>
          <a:srcRect/>
          <a:stretch>
            <a:fillRect/>
          </a:stretch>
        </p:blipFill>
        <p:spPr bwMode="auto">
          <a:xfrm>
            <a:off x="2304432" y="3168478"/>
            <a:ext cx="5909331" cy="5112567"/>
          </a:xfrm>
          <a:prstGeom prst="rect">
            <a:avLst/>
          </a:prstGeom>
          <a:noFill/>
        </p:spPr>
      </p:pic>
      <p:sp>
        <p:nvSpPr>
          <p:cNvPr id="5" name="Прямоугольник 4"/>
          <p:cNvSpPr/>
          <p:nvPr/>
        </p:nvSpPr>
        <p:spPr>
          <a:xfrm>
            <a:off x="4680695" y="4896669"/>
            <a:ext cx="936103" cy="1631216"/>
          </a:xfrm>
          <a:prstGeom prst="rect">
            <a:avLst/>
          </a:prstGeom>
        </p:spPr>
        <p:txBody>
          <a:bodyPr wrap="square">
            <a:spAutoFit/>
          </a:bodyPr>
          <a:lstStyle/>
          <a:p>
            <a:r>
              <a:rPr lang="ru-RU" sz="10000" b="1" dirty="0" smtClean="0">
                <a:solidFill>
                  <a:srgbClr val="C00000"/>
                </a:solidFill>
                <a:latin typeface="Times New Roman" pitchFamily="18" charset="0"/>
                <a:cs typeface="Times New Roman" pitchFamily="18" charset="0"/>
                <a:hlinkClick r:id="rId4" action="ppaction://hlinksldjump"/>
              </a:rPr>
              <a:t>1</a:t>
            </a:r>
            <a:endParaRPr lang="ru-RU" sz="10000" b="1" dirty="0">
              <a:solidFill>
                <a:srgbClr val="C00000"/>
              </a:solidFill>
              <a:latin typeface="Times New Roman" pitchFamily="18" charset="0"/>
              <a:cs typeface="Times New Roman" pitchFamily="18" charset="0"/>
            </a:endParaRPr>
          </a:p>
        </p:txBody>
      </p:sp>
      <p:pic>
        <p:nvPicPr>
          <p:cNvPr id="6" name="Picture 1" descr="E:\урок наа конкурс\листочек.png"/>
          <p:cNvPicPr>
            <a:picLocks noChangeAspect="1" noChangeArrowheads="1"/>
          </p:cNvPicPr>
          <p:nvPr/>
        </p:nvPicPr>
        <p:blipFill>
          <a:blip r:embed="rId3" cstate="print"/>
          <a:srcRect/>
          <a:stretch>
            <a:fillRect/>
          </a:stretch>
        </p:blipFill>
        <p:spPr bwMode="auto">
          <a:xfrm>
            <a:off x="4968727" y="9577189"/>
            <a:ext cx="5909331" cy="5112567"/>
          </a:xfrm>
          <a:prstGeom prst="rect">
            <a:avLst/>
          </a:prstGeom>
          <a:noFill/>
        </p:spPr>
      </p:pic>
      <p:sp>
        <p:nvSpPr>
          <p:cNvPr id="7" name="Прямоугольник 6"/>
          <p:cNvSpPr/>
          <p:nvPr/>
        </p:nvSpPr>
        <p:spPr>
          <a:xfrm>
            <a:off x="7416999" y="11233373"/>
            <a:ext cx="1092557" cy="1631216"/>
          </a:xfrm>
          <a:prstGeom prst="rect">
            <a:avLst/>
          </a:prstGeom>
        </p:spPr>
        <p:txBody>
          <a:bodyPr wrap="square">
            <a:spAutoFit/>
          </a:bodyPr>
          <a:lstStyle/>
          <a:p>
            <a:r>
              <a:rPr lang="ru-RU" sz="10000" b="1" dirty="0" smtClean="0">
                <a:latin typeface="Times New Roman" pitchFamily="18" charset="0"/>
                <a:cs typeface="Times New Roman" pitchFamily="18" charset="0"/>
                <a:hlinkClick r:id="rId5" action="ppaction://hlinksldjump"/>
              </a:rPr>
              <a:t>2</a:t>
            </a:r>
            <a:endParaRPr lang="ru-RU" sz="10000" b="1" dirty="0">
              <a:latin typeface="Times New Roman" pitchFamily="18" charset="0"/>
              <a:cs typeface="Times New Roman" pitchFamily="18" charset="0"/>
            </a:endParaRPr>
          </a:p>
        </p:txBody>
      </p:sp>
      <p:pic>
        <p:nvPicPr>
          <p:cNvPr id="8" name="Picture 1" descr="E:\урок наа конкурс\листочек.png"/>
          <p:cNvPicPr>
            <a:picLocks noChangeAspect="1" noChangeArrowheads="1"/>
          </p:cNvPicPr>
          <p:nvPr/>
        </p:nvPicPr>
        <p:blipFill>
          <a:blip r:embed="rId3" cstate="print"/>
          <a:srcRect/>
          <a:stretch>
            <a:fillRect/>
          </a:stretch>
        </p:blipFill>
        <p:spPr bwMode="auto">
          <a:xfrm>
            <a:off x="14761815" y="9433173"/>
            <a:ext cx="5909331" cy="5112567"/>
          </a:xfrm>
          <a:prstGeom prst="rect">
            <a:avLst/>
          </a:prstGeom>
          <a:noFill/>
        </p:spPr>
      </p:pic>
      <p:sp>
        <p:nvSpPr>
          <p:cNvPr id="9" name="Прямоугольник 8"/>
          <p:cNvSpPr/>
          <p:nvPr/>
        </p:nvSpPr>
        <p:spPr>
          <a:xfrm>
            <a:off x="17282095" y="11161365"/>
            <a:ext cx="1092557" cy="1631216"/>
          </a:xfrm>
          <a:prstGeom prst="rect">
            <a:avLst/>
          </a:prstGeom>
        </p:spPr>
        <p:txBody>
          <a:bodyPr wrap="square">
            <a:spAutoFit/>
          </a:bodyPr>
          <a:lstStyle/>
          <a:p>
            <a:r>
              <a:rPr lang="ru-RU" sz="10000" b="1" dirty="0" smtClean="0">
                <a:latin typeface="Times New Roman" pitchFamily="18" charset="0"/>
                <a:cs typeface="Times New Roman" pitchFamily="18" charset="0"/>
                <a:hlinkClick r:id="rId6" action="ppaction://hlinksldjump"/>
              </a:rPr>
              <a:t>3</a:t>
            </a:r>
            <a:endParaRPr lang="ru-RU" sz="100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20315" y="720925"/>
            <a:ext cx="21422679" cy="3527672"/>
          </a:xfrm>
        </p:spPr>
        <p:txBody>
          <a:bodyPr/>
          <a:lstStyle/>
          <a:p>
            <a:r>
              <a:rPr lang="ru-RU" sz="5400" dirty="0" smtClean="0">
                <a:solidFill>
                  <a:schemeClr val="tx1">
                    <a:lumMod val="95000"/>
                    <a:lumOff val="5000"/>
                  </a:schemeClr>
                </a:solidFill>
                <a:latin typeface="Times New Roman" pitchFamily="18" charset="0"/>
                <a:cs typeface="Times New Roman" pitchFamily="18" charset="0"/>
              </a:rPr>
              <a:t>Помогите рассчитать бюджет Акакию Акакиевичу </a:t>
            </a:r>
            <a:r>
              <a:rPr lang="ru-RU" sz="5400" dirty="0" err="1" smtClean="0">
                <a:solidFill>
                  <a:schemeClr val="tx1">
                    <a:lumMod val="95000"/>
                    <a:lumOff val="5000"/>
                  </a:schemeClr>
                </a:solidFill>
                <a:latin typeface="Times New Roman" pitchFamily="18" charset="0"/>
                <a:cs typeface="Times New Roman" pitchFamily="18" charset="0"/>
              </a:rPr>
              <a:t>Башмачкину</a:t>
            </a:r>
            <a:r>
              <a:rPr lang="ru-RU" sz="5400" dirty="0" smtClean="0">
                <a:solidFill>
                  <a:schemeClr val="tx1">
                    <a:lumMod val="95000"/>
                    <a:lumOff val="5000"/>
                  </a:schemeClr>
                </a:solidFill>
                <a:latin typeface="Times New Roman" pitchFamily="18" charset="0"/>
                <a:cs typeface="Times New Roman" pitchFamily="18" charset="0"/>
              </a:rPr>
              <a:t>, герою повести «Шинель» Н.В. Гоголя. Свои расчеты запишите целыми количественными числительными в нужном падеже.</a:t>
            </a:r>
            <a:endParaRPr lang="ru-RU" sz="5400" dirty="0">
              <a:solidFill>
                <a:schemeClr val="tx1">
                  <a:lumMod val="95000"/>
                  <a:lumOff val="5000"/>
                </a:schemeClr>
              </a:solidFill>
              <a:latin typeface="Times New Roman" pitchFamily="18" charset="0"/>
              <a:cs typeface="Times New Roman" pitchFamily="18" charset="0"/>
            </a:endParaRPr>
          </a:p>
        </p:txBody>
      </p:sp>
      <p:pic>
        <p:nvPicPr>
          <p:cNvPr id="4" name="шинель отрывок.wmv">
            <a:hlinkClick r:id="" action="ppaction://media"/>
          </p:cNvPr>
          <p:cNvPicPr>
            <a:picLocks noGrp="1" noRot="1" noChangeAspect="1"/>
          </p:cNvPicPr>
          <p:nvPr>
            <p:ph idx="1"/>
            <a:videoFile r:link="rId1"/>
          </p:nvPr>
        </p:nvPicPr>
        <p:blipFill>
          <a:blip r:embed="rId3" cstate="print"/>
          <a:stretch>
            <a:fillRect/>
          </a:stretch>
        </p:blipFill>
        <p:spPr>
          <a:xfrm>
            <a:off x="5994400" y="4540249"/>
            <a:ext cx="13716000" cy="11949707"/>
          </a:xfrm>
          <a:prstGeom prst="rect">
            <a:avLst/>
          </a:prstGeom>
        </p:spPr>
      </p:pic>
      <p:sp>
        <p:nvSpPr>
          <p:cNvPr id="5" name="Стрелка влево 4">
            <a:hlinkClick r:id="rId4" action="ppaction://hlinksldjump"/>
          </p:cNvPr>
          <p:cNvSpPr/>
          <p:nvPr/>
        </p:nvSpPr>
        <p:spPr>
          <a:xfrm>
            <a:off x="1224311" y="14689757"/>
            <a:ext cx="2562584" cy="2068808"/>
          </a:xfrm>
          <a:prstGeom prst="leftArrow">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4"/>
                                        </p:tgtEl>
                                      </p:cBhvr>
                                    </p:cmd>
                                  </p:childTnLst>
                                </p:cTn>
                              </p:par>
                            </p:childTnLst>
                          </p:cTn>
                        </p:par>
                      </p:childTnLst>
                    </p:cTn>
                  </p:par>
                </p:childTnLst>
              </p:cTn>
              <p:nextCondLst>
                <p:cond evt="onClick" delay="0">
                  <p:tgtEl>
                    <p:spTgt spid="4"/>
                  </p:tgtEl>
                </p:cond>
              </p:nextCondLst>
            </p:seq>
            <p:video>
              <p:cMediaNode>
                <p:cTn id="7" fill="hold" display="0">
                  <p:stCondLst>
                    <p:cond delay="indefinite"/>
                  </p:stCondLst>
                  <p:endCondLst>
                    <p:cond evt="onNext" delay="0">
                      <p:tgtEl>
                        <p:sldTgt/>
                      </p:tgtEl>
                    </p:cond>
                    <p:cond evt="onPrev" delay="0">
                      <p:tgtEl>
                        <p:sldTgt/>
                      </p:tgtEl>
                    </p:cond>
                  </p:endCondLst>
                </p:cTn>
                <p:tgtEl>
                  <p:spTgt spid="4"/>
                </p:tgtEl>
              </p:cMediaNode>
            </p:video>
          </p:childTnLst>
        </p:cTn>
      </p:par>
    </p:tnLst>
  </p:timing>
</p:sld>
</file>

<file path=ppt/theme/theme1.xml><?xml version="1.0" encoding="utf-8"?>
<a:theme xmlns:a="http://schemas.openxmlformats.org/drawingml/2006/main" name="Шаблон оформления 'По вертикали и горизонтали'">
  <a:themeElements>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Theme">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Шаблон оформления 'По вертикали и горизонтали'</Template>
  <TotalTime>144</TotalTime>
  <Words>322</Words>
  <Application>Microsoft Office PowerPoint</Application>
  <PresentationFormat>Произвольный</PresentationFormat>
  <Paragraphs>81</Paragraphs>
  <Slides>13</Slides>
  <Notes>7</Notes>
  <HiddenSlides>0</HiddenSlides>
  <MMClips>1</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Шаблон оформления 'По вертикали и горизонтали'</vt:lpstr>
      <vt:lpstr>Тема: «Количественные числительные, обозначающие целые числа.  Их склонение и  правописание».  </vt:lpstr>
      <vt:lpstr>  Форма занятия: лабораторная работа. Цель:  1.знать особенности склонения количественных числительных, обозначающих целые числа;  2.правильно писать и употреблять падежные формы числительных, обозначающих целые числа. Обоснование. Изменение по падежам является одной из самых ярких морфологических черт количественных числительных. Овладение механизмом образования падежных форм  необходимо как для понимания части речи в целом, так и для знания особенностей склонения количественных числительных, обозначающих целые числа. Очень важна эта тема и для орфографии. Практическая часть занимает 2 урока   Литература и интернет-ресурсы: Портал Российская электронная школа.  Русский язык. 6 класс: учебник/М.М. Разумовская, С.И. Львова, В.И. Капинос и др.; под ред.М.М. Разумовской, П.А. Леканта.- 4-е изд.-М.: Дрофа, 2016.  </vt:lpstr>
      <vt:lpstr>Домашнее задание</vt:lpstr>
      <vt:lpstr>Практическая часть</vt:lpstr>
      <vt:lpstr>Слайд 5</vt:lpstr>
      <vt:lpstr>Практическая часть</vt:lpstr>
      <vt:lpstr>Просклоняйте сочетания «две парты», «три парты», «четыре парты»,  «пять парт». Ответьте на вопрос 5, сформулированный в домашнем задании . </vt:lpstr>
      <vt:lpstr>Практическая часть</vt:lpstr>
      <vt:lpstr>Помогите рассчитать бюджет Акакию Акакиевичу Башмачкину, герою повести «Шинель» Н.В. Гоголя. Свои расчеты запишите целыми количественными числительными в нужном падеже.</vt:lpstr>
      <vt:lpstr>Практическая часть</vt:lpstr>
      <vt:lpstr>Слайд 11</vt:lpstr>
      <vt:lpstr>Практическая часть</vt:lpstr>
      <vt:lpstr>ПОДВЕДЕМ ИТОГИ</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«Количественные числительные, обозначающие целые числа.  Их склонение и  правописание».  </dc:title>
  <dc:creator>Acer</dc:creator>
  <cp:lastModifiedBy>Acer</cp:lastModifiedBy>
  <cp:revision>5</cp:revision>
  <dcterms:created xsi:type="dcterms:W3CDTF">2019-04-21T02:25:22Z</dcterms:created>
  <dcterms:modified xsi:type="dcterms:W3CDTF">2019-04-28T14:06:19Z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TC100690401049</vt:lpwstr>
  </property>
</Properties>
</file>