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63" r:id="rId18"/>
    <p:sldId id="270" r:id="rId19"/>
    <p:sldId id="275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4" autoAdjust="0"/>
    <p:restoredTop sz="94660"/>
  </p:normalViewPr>
  <p:slideViewPr>
    <p:cSldViewPr>
      <p:cViewPr varScale="1">
        <p:scale>
          <a:sx n="68" d="100"/>
          <a:sy n="68" d="100"/>
        </p:scale>
        <p:origin x="91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9C84-8DB2-40B0-8661-F709778F01B4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3432-051A-4A3D-AA31-2247A5715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9C84-8DB2-40B0-8661-F709778F01B4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3432-051A-4A3D-AA31-2247A5715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9C84-8DB2-40B0-8661-F709778F01B4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3432-051A-4A3D-AA31-2247A5715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9C84-8DB2-40B0-8661-F709778F01B4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3432-051A-4A3D-AA31-2247A5715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9C84-8DB2-40B0-8661-F709778F01B4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3432-051A-4A3D-AA31-2247A5715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9C84-8DB2-40B0-8661-F709778F01B4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3432-051A-4A3D-AA31-2247A5715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9C84-8DB2-40B0-8661-F709778F01B4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3432-051A-4A3D-AA31-2247A5715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9C84-8DB2-40B0-8661-F709778F01B4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3432-051A-4A3D-AA31-2247A5715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9C84-8DB2-40B0-8661-F709778F01B4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3432-051A-4A3D-AA31-2247A5715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9C84-8DB2-40B0-8661-F709778F01B4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3432-051A-4A3D-AA31-2247A5715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9C84-8DB2-40B0-8661-F709778F01B4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3432-051A-4A3D-AA31-2247A5715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79C84-8DB2-40B0-8661-F709778F01B4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53432-051A-4A3D-AA31-2247A5715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0%D0%BD%D0%B0%D0%BC%D0%B0" TargetMode="External"/><Relationship Id="rId13" Type="http://schemas.openxmlformats.org/officeDocument/2006/relationships/image" Target="../media/image7.gif"/><Relationship Id="rId3" Type="http://schemas.openxmlformats.org/officeDocument/2006/relationships/hyperlink" Target="https://ru.wikipedia.org/wiki/%D0%9C%D0%BB%D0%B5%D0%BA%D0%BE%D0%BF%D0%B8%D1%82%D0%B0%D1%8E%D1%89%D0%B5%D0%B5" TargetMode="External"/><Relationship Id="rId7" Type="http://schemas.openxmlformats.org/officeDocument/2006/relationships/hyperlink" Target="https://ru.wikipedia.org/wiki/%D0%90%D0%BD%D0%B4%D1%8B" TargetMode="External"/><Relationship Id="rId12" Type="http://schemas.openxmlformats.org/officeDocument/2006/relationships/image" Target="../media/image6.gif"/><Relationship Id="rId2" Type="http://schemas.openxmlformats.org/officeDocument/2006/relationships/hyperlink" Target="https://ru.wikipedia.org/wiki/%D0%A2%D1%80%D0%B0%D0%B2%D0%BE%D1%8F%D0%B4%D0%BD%D1%8B%D0%B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E%D0%B6%D0%BD%D0%B0%D1%8F_%D0%90%D0%BC%D0%B5%D1%80%D0%B8%D0%BA%D0%B0" TargetMode="External"/><Relationship Id="rId11" Type="http://schemas.openxmlformats.org/officeDocument/2006/relationships/slide" Target="slide3.xml"/><Relationship Id="rId5" Type="http://schemas.openxmlformats.org/officeDocument/2006/relationships/hyperlink" Target="https://ru.wikipedia.org/wiki/%D0%A6%D0%B5%D0%BD%D1%82%D1%80%D0%B0%D0%BB%D1%8C%D0%BD%D0%B0%D1%8F_%D0%90%D0%BC%D0%B5%D1%80%D0%B8%D0%BA%D0%B0" TargetMode="External"/><Relationship Id="rId15" Type="http://schemas.openxmlformats.org/officeDocument/2006/relationships/image" Target="../media/image15.jpeg"/><Relationship Id="rId10" Type="http://schemas.openxmlformats.org/officeDocument/2006/relationships/hyperlink" Target="https://ru.wikipedia.org/wiki/%D0%90%D1%80%D0%B3%D0%B5%D0%BD%D1%82%D0%B8%D0%BD%D0%B0" TargetMode="External"/><Relationship Id="rId4" Type="http://schemas.openxmlformats.org/officeDocument/2006/relationships/hyperlink" Target="https://ru.wikipedia.org/wiki/%D0%93%D1%80%D1%8B%D0%B7%D1%83%D0%BD%D1%8B" TargetMode="External"/><Relationship Id="rId9" Type="http://schemas.openxmlformats.org/officeDocument/2006/relationships/hyperlink" Target="https://ru.wikipedia.org/wiki/%D0%A3%D1%80%D1%83%D0%B3%D0%B2%D0%B0%D0%B9" TargetMode="External"/><Relationship Id="rId1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" Type="http://schemas.openxmlformats.org/officeDocument/2006/relationships/slide" Target="slide5.xml"/><Relationship Id="rId16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5" Type="http://schemas.openxmlformats.org/officeDocument/2006/relationships/slide" Target="slide18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714875" y="4714875"/>
            <a:ext cx="4429125" cy="17859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 </a:t>
            </a:r>
          </a:p>
        </p:txBody>
      </p:sp>
      <p:pic>
        <p:nvPicPr>
          <p:cNvPr id="1026" name="Picture 2" descr="C:\Documents and Settings\Admin\Рабочий стол\шаблоны\glob53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85728"/>
            <a:ext cx="2879715" cy="22741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1857364"/>
            <a:ext cx="7286676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Интерактивная игра</a:t>
            </a:r>
          </a:p>
          <a:p>
            <a:pPr algn="ctr"/>
            <a:r>
              <a: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«Знаешь ли ты южные материки»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285992"/>
            <a:ext cx="87507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Как называется одна из крупнейших рек этого </a:t>
            </a:r>
            <a:r>
              <a:rPr lang="ru-RU" sz="4400" dirty="0" err="1"/>
              <a:t>материка,на</a:t>
            </a:r>
            <a:r>
              <a:rPr lang="ru-RU" sz="4400" dirty="0"/>
              <a:t> которой находится один из знаменитых водопадов мира</a:t>
            </a:r>
          </a:p>
        </p:txBody>
      </p:sp>
      <p:sp>
        <p:nvSpPr>
          <p:cNvPr id="4" name="12-конечная звезда 3"/>
          <p:cNvSpPr/>
          <p:nvPr/>
        </p:nvSpPr>
        <p:spPr>
          <a:xfrm>
            <a:off x="7215206" y="0"/>
            <a:ext cx="1928794" cy="1643050"/>
          </a:xfrm>
          <a:prstGeom prst="star12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20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14380" cy="470936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Documents and Settings\Admin\Рабочий стол\smailiki-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0"/>
            <a:ext cx="1714500" cy="1643062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95067833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-1"/>
            <a:ext cx="2428892" cy="1785927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FC7F8C-168F-49D5-A5AB-6C85C6B58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500" y="1295938"/>
            <a:ext cx="6084168" cy="40561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1911A3E-720D-4011-8202-2290BB0AC5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6" y="2939000"/>
            <a:ext cx="5292080" cy="3520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2633104"/>
            <a:ext cx="6715172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Река Замбези</a:t>
            </a:r>
          </a:p>
          <a:p>
            <a:pPr algn="ctr"/>
            <a:r>
              <a:rPr lang="ru-RU" sz="4400" b="1" dirty="0"/>
              <a:t>Водопад Виктория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785926"/>
            <a:ext cx="69294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 1856 г. у берегов Гибралтара был обнаружен бочонок с кокосовым орехом, залитым смолой, а в нем записка с сообщением королю Испании о гибели каравеллы «Санта-Мария» и бунте офицеров на судне «</a:t>
            </a:r>
            <a:r>
              <a:rPr lang="ru-RU" sz="3200" dirty="0" err="1"/>
              <a:t>Нинья</a:t>
            </a:r>
            <a:r>
              <a:rPr lang="ru-RU" sz="3200" dirty="0"/>
              <a:t>», отправленная 358 лет назад. Кто был отправителем послания?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1505" y="1678411"/>
            <a:ext cx="7143800" cy="41549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Христофор Колумб, послание из Карибского моря, вероятно, попало в Европу благодаря Гольфстриму и </a:t>
            </a:r>
            <a:r>
              <a:rPr lang="ru-RU" sz="4400" b="1" dirty="0" err="1"/>
              <a:t>Канарскому</a:t>
            </a:r>
            <a:r>
              <a:rPr lang="ru-RU" sz="4400" b="1" dirty="0"/>
              <a:t> течению</a:t>
            </a:r>
          </a:p>
        </p:txBody>
      </p:sp>
      <p:sp>
        <p:nvSpPr>
          <p:cNvPr id="4" name="12-конечная звезда 3"/>
          <p:cNvSpPr/>
          <p:nvPr/>
        </p:nvSpPr>
        <p:spPr>
          <a:xfrm>
            <a:off x="7215206" y="0"/>
            <a:ext cx="1928794" cy="1643050"/>
          </a:xfrm>
          <a:prstGeom prst="star12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40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001024" y="6143644"/>
            <a:ext cx="785818" cy="470936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Documents and Settings\Admin\Рабочий стол\smailiki-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0"/>
            <a:ext cx="1714500" cy="1643062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95067833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-1"/>
            <a:ext cx="2428892" cy="1656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071678"/>
            <a:ext cx="82153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Как называется ныне открытая в 1644 г. Абелем Тасманом «Новая Голландия»?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7290" y="2571744"/>
            <a:ext cx="5929354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/>
              <a:t>Австралия</a:t>
            </a:r>
          </a:p>
        </p:txBody>
      </p:sp>
      <p:sp>
        <p:nvSpPr>
          <p:cNvPr id="4" name="12-конечная звезда 3"/>
          <p:cNvSpPr/>
          <p:nvPr/>
        </p:nvSpPr>
        <p:spPr>
          <a:xfrm>
            <a:off x="7215206" y="0"/>
            <a:ext cx="1928794" cy="1643050"/>
          </a:xfrm>
          <a:prstGeom prst="star12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10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001024" y="6000768"/>
            <a:ext cx="857224" cy="542374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Documents and Settings\Admin\Рабочий стол\smailiki-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0"/>
            <a:ext cx="1714500" cy="1643062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95067833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-1"/>
            <a:ext cx="2428892" cy="1785927"/>
          </a:xfrm>
          <a:prstGeom prst="rect">
            <a:avLst/>
          </a:prstGeom>
          <a:noFill/>
        </p:spPr>
      </p:pic>
      <p:pic>
        <p:nvPicPr>
          <p:cNvPr id="6146" name="Picture 2" descr="C:\Documents and Settings\Admin\Рабочий стол\i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4286256"/>
            <a:ext cx="4357718" cy="217885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71934" y="4500570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00306"/>
            <a:ext cx="8858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Самое крупное озеро материка, лежащее на 12м. ниже уровня мирового океана?</a:t>
            </a:r>
          </a:p>
        </p:txBody>
      </p:sp>
      <p:sp>
        <p:nvSpPr>
          <p:cNvPr id="5" name="12-конечная звезда 4"/>
          <p:cNvSpPr/>
          <p:nvPr/>
        </p:nvSpPr>
        <p:spPr>
          <a:xfrm>
            <a:off x="7215206" y="0"/>
            <a:ext cx="1928794" cy="1643050"/>
          </a:xfrm>
          <a:prstGeom prst="star12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30</a:t>
            </a: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7858148" y="6143644"/>
            <a:ext cx="857256" cy="399498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Documents and Settings\Admin\Рабочий стол\smailiki-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0"/>
            <a:ext cx="1714500" cy="1643062"/>
          </a:xfrm>
          <a:prstGeom prst="rect">
            <a:avLst/>
          </a:prstGeom>
          <a:noFill/>
        </p:spPr>
      </p:pic>
      <p:pic>
        <p:nvPicPr>
          <p:cNvPr id="9" name="Picture 3" descr="C:\Documents and Settings\Admin\Рабочий стол\95067833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-1"/>
            <a:ext cx="2562876" cy="185736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143372" y="4572008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06B151-CA8A-4B8E-88D5-91E3E482DD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275428"/>
            <a:ext cx="7086600" cy="3238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1982" y="4304046"/>
            <a:ext cx="7358114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/>
              <a:t>Озеро Эйр-</a:t>
            </a:r>
            <a:r>
              <a:rPr lang="ru-RU" sz="6000" b="1" dirty="0" err="1"/>
              <a:t>норт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857364"/>
            <a:ext cx="79296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Как называется полуводное </a:t>
            </a:r>
            <a:r>
              <a:rPr lang="ru-RU" sz="3200" dirty="0">
                <a:hlinkClick r:id="rId2" tooltip="Травоядны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травоядное</a:t>
            </a:r>
            <a:r>
              <a:rPr lang="ru-RU" sz="3200" dirty="0"/>
              <a:t> </a:t>
            </a:r>
            <a:r>
              <a:rPr lang="ru-RU" sz="3200" dirty="0">
                <a:hlinkClick r:id="rId3" tooltip="Млекопитающе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млекопитающее</a:t>
            </a:r>
            <a:r>
              <a:rPr lang="ru-RU" sz="3200" dirty="0"/>
              <a:t> из семейства </a:t>
            </a:r>
            <a:r>
              <a:rPr lang="ru-RU" sz="3200" dirty="0" err="1"/>
              <a:t>водосвинковых</a:t>
            </a:r>
            <a:r>
              <a:rPr lang="ru-RU" sz="3200" dirty="0"/>
              <a:t>, самый крупный среди современных </a:t>
            </a:r>
            <a:r>
              <a:rPr lang="ru-RU" sz="3200" dirty="0">
                <a:hlinkClick r:id="rId4" tooltip="Грызун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грызунов</a:t>
            </a:r>
            <a:r>
              <a:rPr lang="ru-RU" sz="3200" dirty="0"/>
              <a:t>.</a:t>
            </a:r>
          </a:p>
          <a:p>
            <a:pPr algn="ctr"/>
            <a:r>
              <a:rPr lang="ru-RU" sz="3200" dirty="0"/>
              <a:t>Встречается по берегам разнообразных водоёмов в тропических и умеренных частях </a:t>
            </a:r>
            <a:r>
              <a:rPr lang="ru-RU" sz="3200" dirty="0">
                <a:hlinkClick r:id="rId5" tooltip="Центральная Амери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Центральной</a:t>
            </a:r>
            <a:r>
              <a:rPr lang="ru-RU" sz="3200" dirty="0"/>
              <a:t> и </a:t>
            </a:r>
            <a:r>
              <a:rPr lang="ru-RU" sz="3200" dirty="0">
                <a:hlinkClick r:id="rId6" tooltip="Южная Амери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Южной Америки</a:t>
            </a:r>
            <a:r>
              <a:rPr lang="ru-RU" sz="3200" dirty="0"/>
              <a:t>, восточнее </a:t>
            </a:r>
            <a:r>
              <a:rPr lang="ru-RU" sz="3200" dirty="0">
                <a:hlinkClick r:id="rId7" tooltip="Анд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Анд</a:t>
            </a:r>
            <a:r>
              <a:rPr lang="ru-RU" sz="3200" dirty="0"/>
              <a:t> — от </a:t>
            </a:r>
            <a:r>
              <a:rPr lang="ru-RU" sz="3200" dirty="0">
                <a:hlinkClick r:id="rId8" tooltip="Панам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Панамы</a:t>
            </a:r>
            <a:r>
              <a:rPr lang="ru-RU" sz="3200" dirty="0"/>
              <a:t> до </a:t>
            </a:r>
            <a:r>
              <a:rPr lang="ru-RU" sz="3200" dirty="0">
                <a:hlinkClick r:id="rId9" tooltip="Уругва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Уругвая</a:t>
            </a:r>
            <a:r>
              <a:rPr lang="ru-RU" sz="3200" dirty="0"/>
              <a:t> и северо-востока </a:t>
            </a:r>
            <a:r>
              <a:rPr lang="ru-RU" sz="32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Аргентины</a:t>
            </a:r>
            <a:r>
              <a:rPr lang="ru-RU" sz="3200" dirty="0"/>
              <a:t>.</a:t>
            </a:r>
          </a:p>
        </p:txBody>
      </p:sp>
      <p:sp>
        <p:nvSpPr>
          <p:cNvPr id="4" name="12-конечная звезда 3"/>
          <p:cNvSpPr/>
          <p:nvPr/>
        </p:nvSpPr>
        <p:spPr>
          <a:xfrm>
            <a:off x="7215206" y="0"/>
            <a:ext cx="1928794" cy="1643050"/>
          </a:xfrm>
          <a:prstGeom prst="star12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40</a:t>
            </a:r>
          </a:p>
        </p:txBody>
      </p:sp>
      <p:sp>
        <p:nvSpPr>
          <p:cNvPr id="5" name="Управляющая кнопка: возврат 4">
            <a:hlinkClick r:id="rId11" action="ppaction://hlinksldjump" highlightClick="1"/>
          </p:cNvPr>
          <p:cNvSpPr/>
          <p:nvPr/>
        </p:nvSpPr>
        <p:spPr>
          <a:xfrm>
            <a:off x="8072462" y="6072206"/>
            <a:ext cx="785786" cy="500042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Documents and Settings\Admin\Рабочий стол\smailiki-87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1472" y="0"/>
            <a:ext cx="1714500" cy="1643062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950678331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4282" y="-1"/>
            <a:ext cx="2428892" cy="1785927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ECB270-BEA0-4B12-82F7-9AD19DA8262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863" y="1150867"/>
            <a:ext cx="4834110" cy="54273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4B7427-BF4F-46E8-A49C-53CBAC8EB96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36" y="2932716"/>
            <a:ext cx="4572000" cy="30360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3375192"/>
            <a:ext cx="785818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/>
              <a:t>Водосвинка</a:t>
            </a:r>
            <a:r>
              <a:rPr lang="ru-RU" sz="4400" b="1" dirty="0"/>
              <a:t> капибара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470936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2910" y="1812035"/>
            <a:ext cx="76438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В Аргентине, ближе к горам Андам растут сухие леса, где главную ценность представляет дерево, в переводе с испанского которое означает «сломай топор»</a:t>
            </a:r>
          </a:p>
        </p:txBody>
      </p:sp>
      <p:sp>
        <p:nvSpPr>
          <p:cNvPr id="10" name="12-конечная звезда 9"/>
          <p:cNvSpPr/>
          <p:nvPr/>
        </p:nvSpPr>
        <p:spPr>
          <a:xfrm>
            <a:off x="7215206" y="0"/>
            <a:ext cx="1928794" cy="1643050"/>
          </a:xfrm>
          <a:prstGeom prst="star12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40</a:t>
            </a:r>
          </a:p>
        </p:txBody>
      </p:sp>
      <p:pic>
        <p:nvPicPr>
          <p:cNvPr id="9" name="Picture 2" descr="C:\Documents and Settings\Admin\Рабочий стол\smailiki-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0"/>
            <a:ext cx="1714500" cy="1643062"/>
          </a:xfrm>
          <a:prstGeom prst="rect">
            <a:avLst/>
          </a:prstGeom>
          <a:noFill/>
        </p:spPr>
      </p:pic>
      <p:pic>
        <p:nvPicPr>
          <p:cNvPr id="11" name="Picture 3" descr="C:\Documents and Settings\Admin\Рабочий стол\95067833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-1"/>
            <a:ext cx="2500330" cy="1812036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CA1BDC-68FD-442B-9930-B201CFD1A0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3" y="1981008"/>
            <a:ext cx="3874119" cy="46210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0C947F-C71A-46F3-9264-DC9277D31C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225" y="2708920"/>
            <a:ext cx="3874119" cy="2748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9672" y="3212418"/>
            <a:ext cx="6215106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err="1"/>
              <a:t>Кебрачо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0562" y="2500306"/>
            <a:ext cx="4357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Назовите самое распространенное дерево Австралии</a:t>
            </a:r>
          </a:p>
        </p:txBody>
      </p:sp>
      <p:sp>
        <p:nvSpPr>
          <p:cNvPr id="4" name="12-конечная звезда 3"/>
          <p:cNvSpPr/>
          <p:nvPr/>
        </p:nvSpPr>
        <p:spPr>
          <a:xfrm>
            <a:off x="7215206" y="0"/>
            <a:ext cx="1928794" cy="1643050"/>
          </a:xfrm>
          <a:prstGeom prst="star12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20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072462" y="6000768"/>
            <a:ext cx="785818" cy="500042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Documents and Settings\Admin\Рабочий стол\smailiki-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0"/>
            <a:ext cx="1714500" cy="1643062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95067833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-1"/>
            <a:ext cx="2500330" cy="1785927"/>
          </a:xfrm>
          <a:prstGeom prst="rect">
            <a:avLst/>
          </a:prstGeom>
          <a:noFill/>
        </p:spPr>
      </p:pic>
      <p:pic>
        <p:nvPicPr>
          <p:cNvPr id="8" name="Рисунок 7" descr="C:\Documents and Settings\Admin\Рабочий стол\38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000240"/>
            <a:ext cx="328614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4414" y="3000372"/>
            <a:ext cx="671517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/>
              <a:t>Эвкалипт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143248"/>
            <a:ext cx="82153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Где обитает самое быстрое животное суши?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2976" y="2643182"/>
            <a:ext cx="6715172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 Саванны Африки. Гепард, развивающий скорость до 100 км/час</a:t>
            </a:r>
          </a:p>
        </p:txBody>
      </p:sp>
      <p:sp>
        <p:nvSpPr>
          <p:cNvPr id="4" name="12-конечная звезда 3"/>
          <p:cNvSpPr/>
          <p:nvPr/>
        </p:nvSpPr>
        <p:spPr>
          <a:xfrm>
            <a:off x="7215206" y="0"/>
            <a:ext cx="1928794" cy="1643050"/>
          </a:xfrm>
          <a:prstGeom prst="star12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10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643834" y="6000768"/>
            <a:ext cx="928694" cy="470912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Documents and Settings\Admin\Рабочий стол\smailiki-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0"/>
            <a:ext cx="1714500" cy="1643062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95067833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-1"/>
            <a:ext cx="2428892" cy="176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Admin\Рабочий стол\gama-map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3390900" cy="3810000"/>
          </a:xfrm>
          <a:prstGeom prst="rect">
            <a:avLst/>
          </a:prstGeom>
          <a:noFill/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143900" y="6143644"/>
            <a:ext cx="714380" cy="399474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29058" y="1714488"/>
            <a:ext cx="47863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Какого европейского мореплавателя  и где встретили словами на арабском языке – «Какой дьявол принес вас сюда?»?</a:t>
            </a:r>
          </a:p>
        </p:txBody>
      </p:sp>
      <p:pic>
        <p:nvPicPr>
          <p:cNvPr id="9" name="Picture 2" descr="C:\Documents and Settings\Admin\Рабочий стол\smailiki-8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0"/>
            <a:ext cx="1714500" cy="164306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85786" y="2714620"/>
            <a:ext cx="7643866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/>
              <a:t>Васко</a:t>
            </a:r>
            <a:r>
              <a:rPr lang="ru-RU" sz="4400" b="1" dirty="0"/>
              <a:t> да Гама. В Индии его встретили этими словами арабские купцы</a:t>
            </a:r>
          </a:p>
        </p:txBody>
      </p:sp>
      <p:sp>
        <p:nvSpPr>
          <p:cNvPr id="11" name="12-конечная звезда 10"/>
          <p:cNvSpPr/>
          <p:nvPr/>
        </p:nvSpPr>
        <p:spPr>
          <a:xfrm>
            <a:off x="7215206" y="0"/>
            <a:ext cx="1928794" cy="1643050"/>
          </a:xfrm>
          <a:prstGeom prst="star12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30</a:t>
            </a:r>
          </a:p>
        </p:txBody>
      </p:sp>
      <p:pic>
        <p:nvPicPr>
          <p:cNvPr id="12" name="Picture 3" descr="C:\Documents and Settings\Admin\Рабочий стол\95067833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-1"/>
            <a:ext cx="2428892" cy="176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082" y="1845784"/>
            <a:ext cx="81439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Как называется форма рельефа, которая на протяжении 2 тыс. км. Как бы повторяет очертания восточного побережья материка?</a:t>
            </a:r>
          </a:p>
        </p:txBody>
      </p:sp>
      <p:sp>
        <p:nvSpPr>
          <p:cNvPr id="4" name="12-конечная звезда 3"/>
          <p:cNvSpPr/>
          <p:nvPr/>
        </p:nvSpPr>
        <p:spPr>
          <a:xfrm>
            <a:off x="7215206" y="0"/>
            <a:ext cx="1928794" cy="1643050"/>
          </a:xfrm>
          <a:prstGeom prst="star12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10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001024" y="6000768"/>
            <a:ext cx="785818" cy="470936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Documents and Settings\Admin\Рабочий стол\smailiki-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0"/>
            <a:ext cx="1714500" cy="1643062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95067833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-1"/>
            <a:ext cx="2513588" cy="1714489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1A1703-9952-4DA0-AFE7-9D19CE109D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09" y="1845784"/>
            <a:ext cx="6591678" cy="3691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3418" y="2924944"/>
            <a:ext cx="8143932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Большой Барьерный риф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642910" y="714356"/>
            <a:ext cx="1042416" cy="104241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28860" y="857232"/>
            <a:ext cx="2860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Растительность</a:t>
            </a: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642910" y="2143116"/>
            <a:ext cx="1042416" cy="1042416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28860" y="2285992"/>
            <a:ext cx="2826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Животный мир</a:t>
            </a: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642910" y="3571876"/>
            <a:ext cx="1042416" cy="1042416"/>
          </a:xfrm>
          <a:prstGeom prst="actionButtonBlan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28860" y="3714752"/>
            <a:ext cx="3292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Путешественники</a:t>
            </a: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642910" y="5000636"/>
            <a:ext cx="1042416" cy="1042416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28860" y="5143512"/>
            <a:ext cx="2427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План и карта</a:t>
            </a:r>
          </a:p>
        </p:txBody>
      </p:sp>
      <p:pic>
        <p:nvPicPr>
          <p:cNvPr id="1027" name="Picture 3" descr="C:\Documents and Settings\Admin\Рабочий стол\MONKEY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143116"/>
            <a:ext cx="1040136" cy="107157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boom00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642918"/>
            <a:ext cx="857256" cy="970478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3251819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5357826"/>
            <a:ext cx="1409700" cy="590550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3643314"/>
            <a:ext cx="714380" cy="10853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357430"/>
            <a:ext cx="468101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Молодцы!!!</a:t>
            </a:r>
          </a:p>
        </p:txBody>
      </p:sp>
      <p:pic>
        <p:nvPicPr>
          <p:cNvPr id="2050" name="Picture 2" descr="C:\Documents and Settings\Admin\Рабочий стол\73917299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1928826" cy="1996259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95067833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143380"/>
            <a:ext cx="3143272" cy="2277989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35531246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28604"/>
            <a:ext cx="1905000" cy="1428750"/>
          </a:xfrm>
          <a:prstGeom prst="rect">
            <a:avLst/>
          </a:prstGeom>
          <a:noFill/>
        </p:spPr>
      </p:pic>
      <p:pic>
        <p:nvPicPr>
          <p:cNvPr id="2055" name="Picture 7" descr="C:\Documents and Settings\Admin\Рабочий стол\35531246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857760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" action="ppaction://hlinkshowjump?jump=nextslide" highlightClick="1"/>
          </p:cNvPr>
          <p:cNvSpPr/>
          <p:nvPr/>
        </p:nvSpPr>
        <p:spPr>
          <a:xfrm>
            <a:off x="642910" y="571480"/>
            <a:ext cx="1042416" cy="1042416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40</a:t>
            </a:r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2786050" y="571480"/>
            <a:ext cx="1042416" cy="1042416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30</a:t>
            </a: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4929190" y="571480"/>
            <a:ext cx="1042416" cy="1042416"/>
          </a:xfrm>
          <a:prstGeom prst="actionButtonBlan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20</a:t>
            </a:r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7072330" y="500042"/>
            <a:ext cx="1042416" cy="104241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30</a:t>
            </a:r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642910" y="2000240"/>
            <a:ext cx="1042416" cy="1042416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20</a:t>
            </a:r>
          </a:p>
        </p:txBody>
      </p:sp>
      <p:sp>
        <p:nvSpPr>
          <p:cNvPr id="10" name="Управляющая кнопка: настраиваемая 9">
            <a:hlinkClick r:id="rId6" action="ppaction://hlinksldjump" highlightClick="1"/>
          </p:cNvPr>
          <p:cNvSpPr/>
          <p:nvPr/>
        </p:nvSpPr>
        <p:spPr>
          <a:xfrm>
            <a:off x="2786050" y="2000240"/>
            <a:ext cx="1042416" cy="104241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10</a:t>
            </a:r>
          </a:p>
        </p:txBody>
      </p:sp>
      <p:sp>
        <p:nvSpPr>
          <p:cNvPr id="11" name="Управляющая кнопка: настраиваемая 10">
            <a:hlinkClick r:id="rId7" action="ppaction://hlinksldjump" highlightClick="1"/>
          </p:cNvPr>
          <p:cNvSpPr/>
          <p:nvPr/>
        </p:nvSpPr>
        <p:spPr>
          <a:xfrm>
            <a:off x="4929190" y="2000240"/>
            <a:ext cx="1042416" cy="1042416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20</a:t>
            </a:r>
          </a:p>
        </p:txBody>
      </p:sp>
      <p:sp>
        <p:nvSpPr>
          <p:cNvPr id="12" name="Управляющая кнопка: настраиваемая 11">
            <a:hlinkClick r:id="rId8" action="ppaction://hlinksldjump" highlightClick="1"/>
          </p:cNvPr>
          <p:cNvSpPr/>
          <p:nvPr/>
        </p:nvSpPr>
        <p:spPr>
          <a:xfrm>
            <a:off x="7072330" y="2000240"/>
            <a:ext cx="1042416" cy="1042416"/>
          </a:xfrm>
          <a:prstGeom prst="actionButtonBlan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40</a:t>
            </a:r>
          </a:p>
        </p:txBody>
      </p:sp>
      <p:sp>
        <p:nvSpPr>
          <p:cNvPr id="13" name="Управляющая кнопка: настраиваемая 12">
            <a:hlinkClick r:id="rId9" action="ppaction://hlinksldjump" highlightClick="1"/>
          </p:cNvPr>
          <p:cNvSpPr/>
          <p:nvPr/>
        </p:nvSpPr>
        <p:spPr>
          <a:xfrm>
            <a:off x="642910" y="3429000"/>
            <a:ext cx="1042416" cy="1042416"/>
          </a:xfrm>
          <a:prstGeom prst="actionButtonBlan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10</a:t>
            </a:r>
          </a:p>
        </p:txBody>
      </p:sp>
      <p:sp>
        <p:nvSpPr>
          <p:cNvPr id="14" name="Управляющая кнопка: настраиваемая 13">
            <a:hlinkClick r:id="rId10" action="ppaction://hlinksldjump" highlightClick="1"/>
          </p:cNvPr>
          <p:cNvSpPr/>
          <p:nvPr/>
        </p:nvSpPr>
        <p:spPr>
          <a:xfrm>
            <a:off x="2786050" y="3429000"/>
            <a:ext cx="1042416" cy="1042416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30</a:t>
            </a:r>
          </a:p>
        </p:txBody>
      </p:sp>
      <p:sp>
        <p:nvSpPr>
          <p:cNvPr id="15" name="Управляющая кнопка: настраиваемая 14">
            <a:hlinkClick r:id="rId11" action="ppaction://hlinksldjump" highlightClick="1"/>
          </p:cNvPr>
          <p:cNvSpPr/>
          <p:nvPr/>
        </p:nvSpPr>
        <p:spPr>
          <a:xfrm>
            <a:off x="4929190" y="3429000"/>
            <a:ext cx="1042416" cy="1042416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40</a:t>
            </a:r>
          </a:p>
        </p:txBody>
      </p:sp>
      <p:sp>
        <p:nvSpPr>
          <p:cNvPr id="17" name="Управляющая кнопка: настраиваемая 16">
            <a:hlinkClick r:id="rId12" action="ppaction://hlinksldjump" highlightClick="1"/>
          </p:cNvPr>
          <p:cNvSpPr/>
          <p:nvPr/>
        </p:nvSpPr>
        <p:spPr>
          <a:xfrm>
            <a:off x="7072330" y="3429000"/>
            <a:ext cx="1042416" cy="104241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40</a:t>
            </a:r>
          </a:p>
        </p:txBody>
      </p:sp>
      <p:sp>
        <p:nvSpPr>
          <p:cNvPr id="18" name="Управляющая кнопка: настраиваемая 17">
            <a:hlinkClick r:id="rId13" action="ppaction://hlinksldjump" highlightClick="1"/>
          </p:cNvPr>
          <p:cNvSpPr/>
          <p:nvPr/>
        </p:nvSpPr>
        <p:spPr>
          <a:xfrm>
            <a:off x="642910" y="4857760"/>
            <a:ext cx="1042416" cy="104241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20</a:t>
            </a:r>
          </a:p>
        </p:txBody>
      </p:sp>
      <p:sp>
        <p:nvSpPr>
          <p:cNvPr id="19" name="Управляющая кнопка: настраиваемая 18">
            <a:hlinkClick r:id="rId14" action="ppaction://hlinksldjump" highlightClick="1"/>
          </p:cNvPr>
          <p:cNvSpPr/>
          <p:nvPr/>
        </p:nvSpPr>
        <p:spPr>
          <a:xfrm>
            <a:off x="2786050" y="4857760"/>
            <a:ext cx="1042416" cy="1042416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10</a:t>
            </a:r>
          </a:p>
        </p:txBody>
      </p:sp>
      <p:sp>
        <p:nvSpPr>
          <p:cNvPr id="20" name="Управляющая кнопка: настраиваемая 19">
            <a:hlinkClick r:id="rId15" action="ppaction://hlinksldjump" highlightClick="1"/>
          </p:cNvPr>
          <p:cNvSpPr/>
          <p:nvPr/>
        </p:nvSpPr>
        <p:spPr>
          <a:xfrm>
            <a:off x="4929190" y="4857760"/>
            <a:ext cx="1042416" cy="1042416"/>
          </a:xfrm>
          <a:prstGeom prst="actionButtonBlan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30</a:t>
            </a:r>
          </a:p>
        </p:txBody>
      </p:sp>
      <p:sp>
        <p:nvSpPr>
          <p:cNvPr id="21" name="Управляющая кнопка: настраиваемая 20">
            <a:hlinkClick r:id="rId16" action="ppaction://hlinksldjump" highlightClick="1"/>
          </p:cNvPr>
          <p:cNvSpPr/>
          <p:nvPr/>
        </p:nvSpPr>
        <p:spPr>
          <a:xfrm>
            <a:off x="7143768" y="4857760"/>
            <a:ext cx="1042416" cy="1042416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10</a:t>
            </a:r>
          </a:p>
        </p:txBody>
      </p:sp>
      <p:sp>
        <p:nvSpPr>
          <p:cNvPr id="22" name="Управляющая кнопка: возврат 21">
            <a:hlinkClick r:id="rId17" action="ppaction://hlinksldjump" highlightClick="1"/>
          </p:cNvPr>
          <p:cNvSpPr/>
          <p:nvPr/>
        </p:nvSpPr>
        <p:spPr>
          <a:xfrm>
            <a:off x="8358214" y="6286520"/>
            <a:ext cx="571504" cy="328036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500174"/>
            <a:ext cx="80010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Кто в VI в. до н. э. впервые высказал гипотезу о шарообразности Земли, полагаясь на свою интуицию и философию, а также хорошие знания математики? В его предположении было следующее рассуждение: «Все в природе должно быть гармонично и совершенно. Земля совершенна. Но совершеннейший из геометрических тел есть шар. Стало быть, Земля – шар». </a:t>
            </a:r>
          </a:p>
        </p:txBody>
      </p:sp>
      <p:sp>
        <p:nvSpPr>
          <p:cNvPr id="11" name="12-конечная звезда 10"/>
          <p:cNvSpPr/>
          <p:nvPr/>
        </p:nvSpPr>
        <p:spPr>
          <a:xfrm>
            <a:off x="7215206" y="0"/>
            <a:ext cx="1928794" cy="1643050"/>
          </a:xfrm>
          <a:prstGeom prst="star12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40</a:t>
            </a:r>
          </a:p>
        </p:txBody>
      </p:sp>
      <p:sp>
        <p:nvSpPr>
          <p:cNvPr id="12" name="Управляющая кнопка: возврат 11">
            <a:hlinkClick r:id="rId2" action="ppaction://hlinksldjump" highlightClick="1"/>
          </p:cNvPr>
          <p:cNvSpPr/>
          <p:nvPr/>
        </p:nvSpPr>
        <p:spPr>
          <a:xfrm>
            <a:off x="8143900" y="6072206"/>
            <a:ext cx="685258" cy="500042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Documents and Settings\Admin\Рабочий стол\smailiki-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0"/>
            <a:ext cx="1714500" cy="1643062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95067833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357422" cy="1708468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220px-Kapitolinischer_Pythagora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1928802"/>
            <a:ext cx="2794000" cy="37211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3214686"/>
            <a:ext cx="578647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/>
              <a:t>Пифагор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500306"/>
            <a:ext cx="8358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Как называются влажные экваториальные леса в Южной Америке. Находится на территории таких стран, как Бразилия, Перу, Суринам, Венесуэла, Гайана, Эквадор, Боливия, Колумбия.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0149" y="3238970"/>
            <a:ext cx="6500858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Сельва</a:t>
            </a:r>
          </a:p>
        </p:txBody>
      </p:sp>
      <p:sp>
        <p:nvSpPr>
          <p:cNvPr id="5" name="12-конечная звезда 4"/>
          <p:cNvSpPr/>
          <p:nvPr/>
        </p:nvSpPr>
        <p:spPr>
          <a:xfrm>
            <a:off x="7215206" y="0"/>
            <a:ext cx="1928794" cy="1643050"/>
          </a:xfrm>
          <a:prstGeom prst="star12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30</a:t>
            </a: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072462" y="6000768"/>
            <a:ext cx="785818" cy="571504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Documents and Settings\Admin\Рабочий стол\smailiki-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714500" cy="1643062"/>
          </a:xfrm>
          <a:prstGeom prst="rect">
            <a:avLst/>
          </a:prstGeom>
          <a:noFill/>
        </p:spPr>
      </p:pic>
      <p:pic>
        <p:nvPicPr>
          <p:cNvPr id="9" name="Picture 3" descr="C:\Documents and Settings\Admin\Рабочий стол\95067833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500298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643050"/>
            <a:ext cx="82153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Какой мореплаватель предложил практически использовать шарообразность Земли, чтобы западным путем достичь берегов Индии. 16 лет потребовалось ему, чтобы добиться разрешения и средств на это плавание, и 33 дня на то, чтобы осуществить свою мечту, при этом открыв то, что не входило в его планы?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786" y="2214554"/>
            <a:ext cx="7358114" cy="28007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Христофор Колумб в 1492 г. открыл Новый Свет, собираясь найти дорогу в Индию</a:t>
            </a:r>
          </a:p>
        </p:txBody>
      </p:sp>
      <p:sp>
        <p:nvSpPr>
          <p:cNvPr id="4" name="12-конечная звезда 3"/>
          <p:cNvSpPr/>
          <p:nvPr/>
        </p:nvSpPr>
        <p:spPr>
          <a:xfrm>
            <a:off x="7215206" y="0"/>
            <a:ext cx="1928794" cy="1643050"/>
          </a:xfrm>
          <a:prstGeom prst="star12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20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85818" cy="500042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Documents and Settings\Admin\Рабочий стол\smailiki-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714500" cy="1643062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95067833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86016" cy="1656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2571744"/>
            <a:ext cx="66437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Какое дерево на сухой сезон накапливает в своих тканях до 120 т воды? </a:t>
            </a:r>
          </a:p>
        </p:txBody>
      </p:sp>
      <p:sp>
        <p:nvSpPr>
          <p:cNvPr id="5" name="12-конечная звезда 4"/>
          <p:cNvSpPr/>
          <p:nvPr/>
        </p:nvSpPr>
        <p:spPr>
          <a:xfrm>
            <a:off x="7215206" y="0"/>
            <a:ext cx="1928794" cy="1643050"/>
          </a:xfrm>
          <a:prstGeom prst="star12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30</a:t>
            </a: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56696" cy="571480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Documents and Settings\Admin\Рабочий стол\smailiki-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0"/>
            <a:ext cx="1714500" cy="1643062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95067833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568" y="-1"/>
            <a:ext cx="2365730" cy="1714489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265px-Adansonia_digitata_MS_100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2500306"/>
            <a:ext cx="3143272" cy="209946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3071810"/>
            <a:ext cx="5500726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/>
              <a:t>Баобаб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643050"/>
            <a:ext cx="74295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Какое животное, завезенное в Австралию, размножилось к 1930-м гг. настолько, что съедало пастбищных кормов столько же, сколько 100 млн. овец?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7290" y="2714620"/>
            <a:ext cx="578647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/>
              <a:t>Кролики</a:t>
            </a:r>
          </a:p>
        </p:txBody>
      </p:sp>
      <p:sp>
        <p:nvSpPr>
          <p:cNvPr id="4" name="12-конечная звезда 3"/>
          <p:cNvSpPr/>
          <p:nvPr/>
        </p:nvSpPr>
        <p:spPr>
          <a:xfrm>
            <a:off x="7215206" y="0"/>
            <a:ext cx="1928794" cy="1643050"/>
          </a:xfrm>
          <a:prstGeom prst="star12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20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001024" y="6000768"/>
            <a:ext cx="857224" cy="542374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Documents and Settings\Admin\Рабочий стол\smailiki-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0"/>
            <a:ext cx="1714500" cy="1643062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95067833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-1"/>
            <a:ext cx="2286016" cy="1656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571472" y="1785926"/>
            <a:ext cx="79296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dirty="0"/>
              <a:t>Около половины территории какого материка занимают леса?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4414" y="2285992"/>
            <a:ext cx="6498061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/>
              <a:t> Южная Америка</a:t>
            </a:r>
          </a:p>
        </p:txBody>
      </p:sp>
      <p:sp>
        <p:nvSpPr>
          <p:cNvPr id="12" name="12-конечная звезда 11"/>
          <p:cNvSpPr/>
          <p:nvPr/>
        </p:nvSpPr>
        <p:spPr>
          <a:xfrm>
            <a:off x="7215206" y="0"/>
            <a:ext cx="1928794" cy="1643050"/>
          </a:xfrm>
          <a:prstGeom prst="star12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10</a:t>
            </a:r>
          </a:p>
        </p:txBody>
      </p:sp>
      <p:sp>
        <p:nvSpPr>
          <p:cNvPr id="13" name="Управляющая кнопка: возврат 12">
            <a:hlinkClick r:id="rId2" action="ppaction://hlinksldjump" highlightClick="1"/>
          </p:cNvPr>
          <p:cNvSpPr/>
          <p:nvPr/>
        </p:nvSpPr>
        <p:spPr>
          <a:xfrm>
            <a:off x="8143900" y="6215082"/>
            <a:ext cx="642942" cy="357190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Documents and Settings\Admin\Рабочий стол\smailiki-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0"/>
            <a:ext cx="1714500" cy="1643062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95067833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1" y="-1"/>
            <a:ext cx="2500331" cy="1785927"/>
          </a:xfrm>
          <a:prstGeom prst="rect">
            <a:avLst/>
          </a:prstGeom>
          <a:noFill/>
        </p:spPr>
      </p:pic>
      <p:pic>
        <p:nvPicPr>
          <p:cNvPr id="16" name="Picture 2" descr="C:\Documents and Settings\Admin\Рабочий стол\i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3786190"/>
            <a:ext cx="4429156" cy="235745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143372" y="4071942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Words>491</Words>
  <Application>Microsoft Office PowerPoint</Application>
  <PresentationFormat>Экран (4:3)</PresentationFormat>
  <Paragraphs>77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Знаешь ли ты географию</dc:title>
  <dc:creator>Admin</dc:creator>
  <cp:lastModifiedBy>1Е</cp:lastModifiedBy>
  <cp:revision>102</cp:revision>
  <dcterms:created xsi:type="dcterms:W3CDTF">2013-10-20T03:33:22Z</dcterms:created>
  <dcterms:modified xsi:type="dcterms:W3CDTF">2019-02-16T14:20:39Z</dcterms:modified>
</cp:coreProperties>
</file>