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2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3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6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5917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7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27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4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2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3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3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4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7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4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1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053CE7-8926-4916-B0AE-8EAEBDE7791C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0CCE4D-5A24-415C-88D4-A5B7E1099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87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512" y="0"/>
            <a:ext cx="6053958" cy="6903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18441"/>
            <a:ext cx="56552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О.А.Кипренский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9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10" y="-42863"/>
            <a:ext cx="9757377" cy="6926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1215" y="-171859"/>
            <a:ext cx="6828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лукоморья дуб зелёный…»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0551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</TotalTime>
  <Words>11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Брацук Л.В.</dc:creator>
  <cp:lastModifiedBy>Брацук Л.В.</cp:lastModifiedBy>
  <cp:revision>3</cp:revision>
  <dcterms:created xsi:type="dcterms:W3CDTF">2019-10-28T09:40:36Z</dcterms:created>
  <dcterms:modified xsi:type="dcterms:W3CDTF">2019-10-28T10:05:23Z</dcterms:modified>
</cp:coreProperties>
</file>