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67" r:id="rId4"/>
    <p:sldId id="258" r:id="rId5"/>
    <p:sldId id="257" r:id="rId6"/>
    <p:sldId id="270" r:id="rId7"/>
    <p:sldId id="271" r:id="rId8"/>
    <p:sldId id="272" r:id="rId9"/>
    <p:sldId id="256" r:id="rId10"/>
    <p:sldId id="261" r:id="rId11"/>
    <p:sldId id="262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3B75-D8EB-482A-8D80-7851B97ED20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04A9-5E9A-45C4-BB8C-34ACB1D90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348880"/>
            <a:ext cx="728667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Адсорбция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6778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МУНИЦИПАЛЬНОЕ ОБЩЕОБРАЗОВАТЕЛЬНОЕ УЧРЕЖДЕНИЕ</a:t>
            </a:r>
          </a:p>
          <a:p>
            <a:pPr algn="ctr"/>
            <a:r>
              <a:rPr lang="ru-RU" sz="2000" b="1" dirty="0" smtClean="0"/>
              <a:t>СРЕДНЯЯ ОБЩЕОБРАЗОВАТЕЛЬНАЯ ШКОЛА №22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72816"/>
            <a:ext cx="7106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Урок химии в 7 классе на тему: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005064"/>
            <a:ext cx="2682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Учитель: </a:t>
            </a:r>
            <a:r>
              <a:rPr lang="ru-RU" sz="2000" b="1" dirty="0" err="1" smtClean="0"/>
              <a:t>Биткова</a:t>
            </a:r>
            <a:r>
              <a:rPr lang="ru-RU" sz="2000" b="1" dirty="0" smtClean="0"/>
              <a:t> Л.М.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5877272"/>
            <a:ext cx="222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г.о.Орехово-Зуево</a:t>
            </a:r>
          </a:p>
          <a:p>
            <a:pPr algn="ctr"/>
            <a:r>
              <a:rPr lang="ru-RU" sz="2000" b="1" dirty="0" smtClean="0"/>
              <a:t>2019-2020 </a:t>
            </a:r>
            <a:r>
              <a:rPr lang="ru-RU" sz="2000" b="1" dirty="0" err="1" smtClean="0"/>
              <a:t>уч.год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zearch.com/images/products/07/36/73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91466"/>
            <a:ext cx="3960440" cy="31211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8" name="Picture 2" descr="https://spb.remontdoma24.ru/image/cache/data/otdyh-turizm-sport/119909-800x800.jpg"/>
          <p:cNvPicPr>
            <a:picLocks noChangeAspect="1" noChangeArrowheads="1"/>
          </p:cNvPicPr>
          <p:nvPr/>
        </p:nvPicPr>
        <p:blipFill>
          <a:blip r:embed="rId3" cstate="print"/>
          <a:srcRect t="6250" b="8750"/>
          <a:stretch>
            <a:fillRect/>
          </a:stretch>
        </p:blipFill>
        <p:spPr bwMode="auto">
          <a:xfrm>
            <a:off x="323528" y="188640"/>
            <a:ext cx="4032448" cy="30821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 descr="https://ae01.alicdn.com/kf/HTB1D1JUBZyYBuNkSnfoq6AWgVXaH/Magic-hip-Shaper.jpg"/>
          <p:cNvPicPr>
            <a:picLocks noChangeAspect="1" noChangeArrowheads="1"/>
          </p:cNvPicPr>
          <p:nvPr/>
        </p:nvPicPr>
        <p:blipFill>
          <a:blip r:embed="rId4" cstate="print"/>
          <a:srcRect t="15120" b="16841"/>
          <a:stretch>
            <a:fillRect/>
          </a:stretch>
        </p:blipFill>
        <p:spPr bwMode="auto">
          <a:xfrm>
            <a:off x="4644008" y="188640"/>
            <a:ext cx="4283968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tatic.tildacdn.com/tild6364-3238-4636-a239-306261323939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12776"/>
            <a:ext cx="22225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2060"/>
                </a:solidFill>
                <a:latin typeface="+mn-lt"/>
              </a:rPr>
              <a:t>1 ряд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1340768"/>
            <a:ext cx="22225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2060"/>
                </a:solidFill>
                <a:latin typeface="+mn-lt"/>
              </a:rPr>
              <a:t>2 ряд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2" y="1412776"/>
            <a:ext cx="22225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2060"/>
                </a:solidFill>
                <a:latin typeface="+mn-lt"/>
              </a:rPr>
              <a:t>3 ряд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068960"/>
            <a:ext cx="270138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р</a:t>
            </a:r>
            <a:r>
              <a:rPr lang="ru-RU" sz="5400" b="1" dirty="0" smtClean="0">
                <a:solidFill>
                  <a:srgbClr val="C00000"/>
                </a:solidFill>
                <a:latin typeface="+mn-lt"/>
              </a:rPr>
              <a:t>аствор </a:t>
            </a:r>
          </a:p>
          <a:p>
            <a:pPr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чернил</a:t>
            </a:r>
            <a:endParaRPr lang="ru-RU" sz="5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996952"/>
            <a:ext cx="31432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+mn-lt"/>
              </a:rPr>
              <a:t>раствор</a:t>
            </a:r>
          </a:p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зелёнки</a:t>
            </a:r>
            <a:endParaRPr lang="ru-RU" sz="6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9665" y="2996952"/>
            <a:ext cx="302433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+mn-lt"/>
              </a:rPr>
              <a:t>раствор</a:t>
            </a:r>
          </a:p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краски</a:t>
            </a:r>
          </a:p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(акварель)</a:t>
            </a:r>
            <a:endParaRPr lang="ru-RU" sz="48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1736527" y="4104233"/>
            <a:ext cx="2214563" cy="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4832300" y="4176812"/>
            <a:ext cx="2071688" cy="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Box 2"/>
          <p:cNvSpPr txBox="1">
            <a:spLocks noChangeArrowheads="1"/>
          </p:cNvSpPr>
          <p:nvPr/>
        </p:nvSpPr>
        <p:spPr bwMode="auto">
          <a:xfrm>
            <a:off x="3357563" y="0"/>
            <a:ext cx="1811337" cy="646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764704"/>
          <a:ext cx="7272808" cy="5682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1019282">
                <a:tc>
                  <a:txBody>
                    <a:bodyPr/>
                    <a:lstStyle/>
                    <a:p>
                      <a:pPr algn="ctr"/>
                      <a:r>
                        <a:rPr lang="ru-RU" sz="5400" i="1" dirty="0" smtClean="0"/>
                        <a:t>1 ВАРИАНТ</a:t>
                      </a:r>
                      <a:endParaRPr lang="ru-RU" sz="5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i="1" dirty="0" smtClean="0"/>
                        <a:t>2 ВАРИАНТ</a:t>
                      </a:r>
                      <a:endParaRPr lang="ru-RU" sz="5400" i="1" dirty="0"/>
                    </a:p>
                  </a:txBody>
                  <a:tcPr/>
                </a:tc>
              </a:tr>
              <a:tr h="4021278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1. В</a:t>
                      </a:r>
                    </a:p>
                    <a:p>
                      <a:pPr algn="ctr"/>
                      <a:r>
                        <a:rPr lang="ru-RU" sz="6000" b="1" dirty="0" smtClean="0"/>
                        <a:t>2. А</a:t>
                      </a:r>
                    </a:p>
                    <a:p>
                      <a:pPr algn="ctr"/>
                      <a:r>
                        <a:rPr lang="ru-RU" sz="6000" b="1" dirty="0" smtClean="0"/>
                        <a:t>3. Б</a:t>
                      </a:r>
                    </a:p>
                    <a:p>
                      <a:pPr algn="ctr"/>
                      <a:r>
                        <a:rPr lang="ru-RU" sz="6000" b="1" dirty="0" smtClean="0"/>
                        <a:t>4. Б</a:t>
                      </a:r>
                    </a:p>
                    <a:p>
                      <a:pPr algn="ctr"/>
                      <a:r>
                        <a:rPr lang="ru-RU" sz="6000" b="1" dirty="0" smtClean="0"/>
                        <a:t>5. В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1. А</a:t>
                      </a:r>
                    </a:p>
                    <a:p>
                      <a:pPr algn="ctr"/>
                      <a:r>
                        <a:rPr lang="ru-RU" sz="6000" b="1" dirty="0" smtClean="0"/>
                        <a:t>2. В</a:t>
                      </a:r>
                    </a:p>
                    <a:p>
                      <a:pPr algn="ctr"/>
                      <a:r>
                        <a:rPr lang="ru-RU" sz="6000" b="1" dirty="0" smtClean="0"/>
                        <a:t>3. Б</a:t>
                      </a:r>
                    </a:p>
                    <a:p>
                      <a:pPr algn="ctr"/>
                      <a:r>
                        <a:rPr lang="ru-RU" sz="6000" b="1" dirty="0" smtClean="0"/>
                        <a:t>4. А</a:t>
                      </a:r>
                    </a:p>
                    <a:p>
                      <a:pPr algn="ctr"/>
                      <a:r>
                        <a:rPr lang="ru-RU" sz="6000" b="1" dirty="0" smtClean="0"/>
                        <a:t>5. 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143000" y="857250"/>
            <a:ext cx="722788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ошибок      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ошибка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ошибки       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«3»</a:t>
            </a:r>
          </a:p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ошибки         </a:t>
            </a: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«2»</a:t>
            </a:r>
          </a:p>
          <a:p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90428_111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20190428_111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90428_153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20190428_153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опыты\20190426_131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user\Desktop\опыты\20190426_132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пыты\20190426_131159.jpg"/>
          <p:cNvPicPr>
            <a:picLocks noChangeAspect="1" noChangeArrowheads="1"/>
          </p:cNvPicPr>
          <p:nvPr/>
        </p:nvPicPr>
        <p:blipFill>
          <a:blip r:embed="rId2" cstate="print"/>
          <a:srcRect l="9184"/>
          <a:stretch>
            <a:fillRect/>
          </a:stretch>
        </p:blipFill>
        <p:spPr bwMode="auto">
          <a:xfrm>
            <a:off x="0" y="0"/>
            <a:ext cx="9144000" cy="6962839"/>
          </a:xfrm>
          <a:prstGeom prst="rect">
            <a:avLst/>
          </a:prstGeom>
          <a:noFill/>
        </p:spPr>
      </p:pic>
      <p:pic>
        <p:nvPicPr>
          <p:cNvPr id="3" name="Picture 2" descr="C:\Users\user\Desktop\опыты\20190426_131000.jpg"/>
          <p:cNvPicPr>
            <a:picLocks noChangeAspect="1" noChangeArrowheads="1"/>
          </p:cNvPicPr>
          <p:nvPr/>
        </p:nvPicPr>
        <p:blipFill>
          <a:blip r:embed="rId3" cstate="print"/>
          <a:srcRect l="8478" t="8792" r="8628" b="17106"/>
          <a:stretch>
            <a:fillRect/>
          </a:stretch>
        </p:blipFill>
        <p:spPr bwMode="auto">
          <a:xfrm>
            <a:off x="0" y="-17439"/>
            <a:ext cx="9144000" cy="7118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пыты\20190429_152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5373216"/>
            <a:ext cx="530049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сахар + вода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опыты\20190429_153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t31.stpulscen.ru/images/product/190/657/43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6" name="Picture 8" descr="http://100-bal.ru/pars_docs/refs/145/144180/144180_html_13a561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6"/>
            <a:ext cx="9144000" cy="686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опыты\20190429_153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крытые уроки\фотки марганцовки\Image-7_2019-04-24435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48872" cy="60683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5373216"/>
            <a:ext cx="667522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Раствор марганцовки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под электронным микроскопом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104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2019-04-28T05:30:09Z</dcterms:created>
  <dcterms:modified xsi:type="dcterms:W3CDTF">2020-05-27T04:45:27Z</dcterms:modified>
</cp:coreProperties>
</file>