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926638" cy="14355763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692" y="-10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st2.depositphotos.com/1001377/8579/v/950/depositphotos_85799504-stock-illustration-round-frame-with-different-blu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6" t="4967" r="4493" b="3363"/>
          <a:stretch/>
        </p:blipFill>
        <p:spPr bwMode="auto">
          <a:xfrm>
            <a:off x="1864297" y="181324"/>
            <a:ext cx="9189137" cy="937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i.pinimg.com/736x/48/5c/54/485c5412066ee6e86fa91adedaee98c6--school-lessons-art-lessons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822">
                        <a14:foregroundMark x1="49911" y1="49731" x2="90553" y2="24955"/>
                        <a14:foregroundMark x1="50089" y1="50269" x2="91087" y2="74865"/>
                        <a14:foregroundMark x1="7130" y1="74865" x2="45455" y2="52424"/>
                        <a14:foregroundMark x1="7843" y1="24955" x2="35651" y2="418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701" y="1439642"/>
            <a:ext cx="6770189" cy="6721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 rot="19707569">
            <a:off x="5295340" y="2816814"/>
            <a:ext cx="732059" cy="1292662"/>
          </a:xfrm>
          <a:prstGeom prst="rect">
            <a:avLst/>
          </a:prstGeom>
          <a:noFill/>
        </p:spPr>
        <p:txBody>
          <a:bodyPr wrap="non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Ё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911443">
            <a:off x="6652193" y="2707061"/>
            <a:ext cx="1191581" cy="1292662"/>
          </a:xfrm>
          <a:prstGeom prst="rect">
            <a:avLst/>
          </a:prstGeom>
          <a:noFill/>
        </p:spPr>
        <p:txBody>
          <a:bodyPr wrap="squar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5400000">
            <a:off x="7588480" y="4154269"/>
            <a:ext cx="530894" cy="1292662"/>
          </a:xfrm>
          <a:prstGeom prst="rect">
            <a:avLst/>
          </a:prstGeom>
          <a:noFill/>
        </p:spPr>
        <p:txBody>
          <a:bodyPr wrap="squar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8450936">
            <a:off x="6819978" y="5314628"/>
            <a:ext cx="810607" cy="1292662"/>
          </a:xfrm>
          <a:prstGeom prst="rect">
            <a:avLst/>
          </a:prstGeom>
          <a:noFill/>
        </p:spPr>
        <p:txBody>
          <a:bodyPr wrap="non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2791233">
            <a:off x="5197452" y="5318428"/>
            <a:ext cx="803873" cy="1292662"/>
          </a:xfrm>
          <a:prstGeom prst="rect">
            <a:avLst/>
          </a:prstGeom>
          <a:noFill/>
        </p:spPr>
        <p:txBody>
          <a:bodyPr wrap="non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6200000">
            <a:off x="4588060" y="4134253"/>
            <a:ext cx="846514" cy="1292662"/>
          </a:xfrm>
          <a:prstGeom prst="rect">
            <a:avLst/>
          </a:prstGeom>
          <a:noFill/>
        </p:spPr>
        <p:txBody>
          <a:bodyPr wrap="none" lIns="128016" tIns="64008" rIns="128016" bIns="64008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</a:t>
            </a:r>
            <a:endParaRPr lang="ru-RU" sz="7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593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A3 (297x420 мм)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Полина С. Карвасарная</dc:creator>
  <cp:lastModifiedBy>Елена Ю. Заболотнова</cp:lastModifiedBy>
  <cp:revision>5</cp:revision>
  <cp:lastPrinted>2018-12-24T07:59:50Z</cp:lastPrinted>
  <dcterms:created xsi:type="dcterms:W3CDTF">2018-12-21T15:23:16Z</dcterms:created>
  <dcterms:modified xsi:type="dcterms:W3CDTF">2018-12-24T08:00:02Z</dcterms:modified>
</cp:coreProperties>
</file>