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72" r:id="rId4"/>
    <p:sldId id="273" r:id="rId5"/>
    <p:sldId id="267" r:id="rId6"/>
    <p:sldId id="274" r:id="rId7"/>
    <p:sldId id="275" r:id="rId8"/>
    <p:sldId id="276" r:id="rId9"/>
    <p:sldId id="277" r:id="rId10"/>
    <p:sldId id="261" r:id="rId11"/>
    <p:sldId id="264" r:id="rId12"/>
    <p:sldId id="269" r:id="rId13"/>
    <p:sldId id="258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3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8FB3B-074B-4495-813C-E0808A091D12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75498-7063-46C7-BC4E-52A07BDE7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75498-7063-46C7-BC4E-52A07BDE7E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D1DC08-F7DB-497D-B233-480FAD757E75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CAAA0D-3B8E-4E5B-82EE-6A94766DAA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oscowaleks.narod.ru/foto01/img037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5;&#1072;&#1076;&#1086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57166"/>
            <a:ext cx="578647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«Ракетостроение»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Жуков Максим,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ченик 4 класса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МОУ СОШ № 13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wifinity.co.uk/wp-content/uploads/2016/07/shutterstock_420013450-e1467641195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0"/>
            <a:ext cx="3500462" cy="23534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03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00240"/>
            <a:ext cx="2376488" cy="3384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714356"/>
            <a:ext cx="4807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Первый космонавт России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857364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 запуска первого спутника 12 апреля  в1961 году Юрий Гагарин стал первым человеком в мировой истории, совершившим полет в космическое пространство. Ракета-носитель «Восток» с кораблём «Восток-1», на борту которого находился Гагарин, была запущена с космодрома  Байконур. После 108 минут полёта Гагарин успешно приземлился в Саратовской области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неподалёку от города Энгельса. Начиная с 12 апреля 1962 года, день полёта Гагарина в космос был объявлен праздником — Днем Космонавтики.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Реактивное движение в технике</a:t>
            </a:r>
            <a:endParaRPr lang="ru-RU" dirty="0"/>
          </a:p>
        </p:txBody>
      </p:sp>
      <p:pic>
        <p:nvPicPr>
          <p:cNvPr id="4" name="Picture 4" descr="{2F3BA108-E4DC-4FC1-A689-CE66062AD1CB}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5117"/>
          <a:stretch>
            <a:fillRect/>
          </a:stretch>
        </p:blipFill>
        <p:spPr bwMode="auto">
          <a:xfrm>
            <a:off x="1000100" y="1714488"/>
            <a:ext cx="1785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14744" y="1857364"/>
            <a:ext cx="4429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800" dirty="0" smtClean="0"/>
              <a:t>Человек стал использовать реактивное движение в качестве  способа передвижения только в </a:t>
            </a:r>
            <a:r>
              <a:rPr lang="en-US" sz="2800" dirty="0" smtClean="0"/>
              <a:t>XX</a:t>
            </a:r>
            <a:r>
              <a:rPr lang="ru-RU" sz="2800" dirty="0" smtClean="0"/>
              <a:t> веке.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Современная ракета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935480"/>
            <a:ext cx="5329246" cy="3708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настоящее время только реактивное движение позволяет космическим кораблям достигать космических скоростей. Кроме того, это единственный реальный способ передвижения в безвоздушном пространстве</a:t>
            </a:r>
          </a:p>
          <a:p>
            <a:endParaRPr lang="ru-RU" dirty="0"/>
          </a:p>
        </p:txBody>
      </p:sp>
      <p:pic>
        <p:nvPicPr>
          <p:cNvPr id="39938" name="Picture 2" descr="https://kosmos-x.net.ru/_pu/1/22314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1819275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CEFAB99"/>
          <p:cNvPicPr>
            <a:picLocks noChangeAspect="1" noChangeArrowheads="1"/>
          </p:cNvPicPr>
          <p:nvPr/>
        </p:nvPicPr>
        <p:blipFill>
          <a:blip r:embed="rId2"/>
          <a:srcRect r="2382" b="1842"/>
          <a:stretch>
            <a:fillRect/>
          </a:stretch>
        </p:blipFill>
        <p:spPr bwMode="auto">
          <a:xfrm>
            <a:off x="500034" y="1142984"/>
            <a:ext cx="2592387" cy="531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2500306"/>
            <a:ext cx="2928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первая ступень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вторая ступень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третья ступень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головной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обтекатель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357166"/>
            <a:ext cx="63579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Строение Современной ракеты</a:t>
            </a:r>
            <a:endParaRPr lang="ru-RU" sz="5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Изготовление ракеты в домашних условиях и запуск</a:t>
            </a:r>
            <a:endParaRPr lang="ru-RU" sz="3600" dirty="0"/>
          </a:p>
        </p:txBody>
      </p:sp>
      <p:pic>
        <p:nvPicPr>
          <p:cNvPr id="4" name="над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2000240"/>
            <a:ext cx="542928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alearned.com/wp-content/uploads/2013/11/Hero_of_Alexandria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1444249" cy="20290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5612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реактивного двигателя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357298"/>
            <a:ext cx="6729402" cy="328614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Из различных источников и статей известно, что  принцип реактивного движения, применяемый в современных ракетах, известен человечеству с древнейших времён. Первый реактивный двигатель описан древнегреческим учёным, математикам  и инженером  Героном, жившим примерно в  I в. н. э. в Александрии. С его знаменитым реактивным двигателем, идея  которого  в последствии на протяжении веков неоднократно применялась и усовершенствовалась.   </a:t>
            </a:r>
            <a:endParaRPr lang="ru-RU" dirty="0"/>
          </a:p>
        </p:txBody>
      </p:sp>
      <p:pic>
        <p:nvPicPr>
          <p:cNvPr id="5" name="Рисунок 4" descr="http://bucharsky.ru/UserFiles/photos/b8cf9aec2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429132"/>
            <a:ext cx="2248896" cy="207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242221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По моему мнению, о реактивном </a:t>
            </a:r>
            <a:r>
              <a:rPr lang="ru-RU" dirty="0" err="1" smtClean="0"/>
              <a:t>приципе</a:t>
            </a:r>
            <a:r>
              <a:rPr lang="ru-RU" dirty="0" smtClean="0"/>
              <a:t>  </a:t>
            </a:r>
            <a:r>
              <a:rPr lang="ru-RU" dirty="0" smtClean="0"/>
              <a:t>люди стали задумываться  гораздо раньше. Ведь люди всегда наблюдали за животным миром, а там данный принцип распространен, например, у кальмаров и медуз. </a:t>
            </a:r>
            <a:endParaRPr lang="ru-RU" dirty="0"/>
          </a:p>
        </p:txBody>
      </p:sp>
      <p:pic>
        <p:nvPicPr>
          <p:cNvPr id="4" name="Рисунок 3" descr="Реактивный двигатель кальмара :: Биофизика: реактивное движение в живой природе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4429156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ralebedeva.ru/images/kondakov_8b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071810"/>
            <a:ext cx="2599899" cy="3195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4897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Открытие пороха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24936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Конечно, основной толчок в создании первых ракет  был получен в связи с открытием пороха. Это произошло в Китае где-то в середине первого века нашей эры. Практически сразу порох стал использоваться для военных целей. Даже был военный трактат </a:t>
            </a:r>
            <a:r>
              <a:rPr lang="ru-RU" dirty="0" err="1" smtClean="0"/>
              <a:t>Уцзинцзунъяо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s://upload.wikimedia.org/wikipedia/commons/5/5e/Chinese_rocket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714752"/>
            <a:ext cx="3929090" cy="28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300039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300" dirty="0" smtClean="0"/>
              <a:t>    Это были «огненные стрелы» — небольшие бамбуковые трубки, набитые пороховой массой и закрепленные на палке, служившей стабилизатором. Их применяли для поджога крепостей и против конницы. Иногда ракеты прикреплялись к стрелам, подожженная ракета увеличивала дальность и поражающее действие стрелы. У ракет было и мирное назначение: их запускали в дни больших торжеств. Они были устроены так «когда сгорал «посылающий» порох и начинал гореть «подрывающий» порох. Это изобретение внесло огромный вклад в ракетостроение.</a:t>
            </a:r>
          </a:p>
          <a:p>
            <a:endParaRPr lang="ru-RU" sz="1800" dirty="0"/>
          </a:p>
        </p:txBody>
      </p:sp>
      <p:pic>
        <p:nvPicPr>
          <p:cNvPr id="38914" name="Picture 2" descr="http://www.proza.ru/pics/2011/10/20/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429132"/>
            <a:ext cx="5876925" cy="14954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715016"/>
            <a:ext cx="382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1 - стрела; 2 - мешочек с порохом.   </a:t>
            </a:r>
            <a:endParaRPr lang="ru-RU" dirty="0"/>
          </a:p>
        </p:txBody>
      </p:sp>
      <p:pic>
        <p:nvPicPr>
          <p:cNvPr id="6" name="Picture 2" descr="http://www.proza.ru/pics/2011/10/20/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143380"/>
            <a:ext cx="5876925" cy="1495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Известные люди в ракетостроении и космонавтике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Но все эти открытия были очень далеки от понятия ракетостроения. Хотя ещё 400 лет назад было доказано о возможности полетов в космос. Даже был подсчёт сколько нужно пороха для полета на луну. Великим теоретиком именно в создании ракет для полёта в космос был русский ученый Константин Циолковский</a:t>
            </a:r>
            <a:r>
              <a:rPr lang="en-US" sz="2000" dirty="0" smtClean="0"/>
              <a:t>, </a:t>
            </a:r>
            <a:r>
              <a:rPr lang="ru-RU" sz="2000" dirty="0" smtClean="0"/>
              <a:t>который осознал важность многоступенчатых ракет </a:t>
            </a:r>
            <a:r>
              <a:rPr lang="ru-RU" sz="2000" dirty="0" smtClean="0"/>
              <a:t> </a:t>
            </a:r>
            <a:r>
              <a:rPr lang="ru-RU" sz="2000" dirty="0" smtClean="0"/>
              <a:t>уже в 1883 г.</a:t>
            </a:r>
            <a:endParaRPr lang="ru-RU" sz="2000" dirty="0"/>
          </a:p>
        </p:txBody>
      </p:sp>
      <p:pic>
        <p:nvPicPr>
          <p:cNvPr id="4" name="Рисунок 3" descr="https://www.wikireading.ru/img/372214_23_i_03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714752"/>
            <a:ext cx="2571768" cy="278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myshared.ru/5/381072/slide_1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857232"/>
            <a:ext cx="5786478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170783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Практиками в ракетостроении были немецкий конструктор Вернер фон </a:t>
            </a:r>
            <a:r>
              <a:rPr lang="ru-RU" dirty="0" err="1" smtClean="0"/>
              <a:t>Брауни</a:t>
            </a:r>
            <a:r>
              <a:rPr lang="ru-RU" dirty="0" smtClean="0"/>
              <a:t> и советский конструктор Сергей Павлович Королёв. Два этих конструктора построили  ракеты, которые полетели в космос.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ages.fineartamerica.com/images-medium-large/sergei-korolev-1961-ria-novosti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71744"/>
            <a:ext cx="4000804" cy="296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yt3.ggpht.com/-bsmk7PwGULk/AAAAAAAAAAI/AAAAAAAAAAA/O28aCUNJG-I/s900-c-k-no-mo-rj-c0xffffff/photo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428868"/>
            <a:ext cx="3311725" cy="312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Первый запуск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16363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Благодаря военным изобретением обоих конструкторов Светский союз первым запустил сначала первый искусственный спутник </a:t>
            </a:r>
            <a:r>
              <a:rPr lang="ru-RU" b="1" dirty="0" smtClean="0"/>
              <a:t>4</a:t>
            </a:r>
            <a:r>
              <a:rPr lang="ru-RU" dirty="0" smtClean="0"/>
              <a:t> </a:t>
            </a:r>
            <a:r>
              <a:rPr lang="ru-RU" b="1" dirty="0" smtClean="0"/>
              <a:t>октября</a:t>
            </a:r>
            <a:r>
              <a:rPr lang="ru-RU" dirty="0" smtClean="0"/>
              <a:t> </a:t>
            </a:r>
            <a:r>
              <a:rPr lang="ru-RU" b="1" dirty="0" smtClean="0"/>
              <a:t>1957 </a:t>
            </a:r>
            <a:r>
              <a:rPr lang="ru-RU" dirty="0" smtClean="0"/>
              <a:t>года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svopi.ru/uploads/posts/2015-10/1445254012_3-sputnik-1-satellite-detlev-van-ravenswaay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000372"/>
            <a:ext cx="3714776" cy="3411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452</TotalTime>
  <Words>435</Words>
  <Application>Microsoft Office PowerPoint</Application>
  <PresentationFormat>Экран (4:3)</PresentationFormat>
  <Paragraphs>30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«Ракетостроение»</vt:lpstr>
      <vt:lpstr>История реактивного двигателя</vt:lpstr>
      <vt:lpstr>Слайд 3</vt:lpstr>
      <vt:lpstr>Открытие пороха</vt:lpstr>
      <vt:lpstr>Слайд 5</vt:lpstr>
      <vt:lpstr>Известные люди в ракетостроении и космонавтике</vt:lpstr>
      <vt:lpstr>Слайд 7</vt:lpstr>
      <vt:lpstr>Слайд 8</vt:lpstr>
      <vt:lpstr>Первый запуск </vt:lpstr>
      <vt:lpstr>Слайд 10</vt:lpstr>
      <vt:lpstr>Реактивное движение в технике</vt:lpstr>
      <vt:lpstr>Современная ракета</vt:lpstr>
      <vt:lpstr>Слайд 13</vt:lpstr>
      <vt:lpstr>Изготовление ракеты в домашних условиях и запуск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технологии</dc:title>
  <dc:creator>Home</dc:creator>
  <cp:lastModifiedBy>ASUS</cp:lastModifiedBy>
  <cp:revision>46</cp:revision>
  <dcterms:created xsi:type="dcterms:W3CDTF">2017-01-31T16:56:38Z</dcterms:created>
  <dcterms:modified xsi:type="dcterms:W3CDTF">2017-03-05T09:18:07Z</dcterms:modified>
</cp:coreProperties>
</file>