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Муниципальное бюджетное учреждение дополнительного образования «Дом детского творчества» поселка Псебай муниципального образования Мостовский район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Проект-презентация. Родословие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Мне</a:t>
            </a:r>
            <a:r>
              <a:rPr lang="ru-RU" dirty="0" smtClean="0"/>
              <a:t> </a:t>
            </a:r>
            <a:r>
              <a:rPr lang="ru-RU" b="1" dirty="0" smtClean="0"/>
              <a:t>все</a:t>
            </a:r>
            <a:r>
              <a:rPr lang="ru-RU" dirty="0" smtClean="0"/>
              <a:t> </a:t>
            </a:r>
            <a:r>
              <a:rPr lang="ru-RU" b="1" dirty="0" smtClean="0"/>
              <a:t>твоя</a:t>
            </a:r>
            <a:r>
              <a:rPr lang="ru-RU" dirty="0" smtClean="0"/>
              <a:t> </a:t>
            </a:r>
            <a:r>
              <a:rPr lang="ru-RU" b="1" dirty="0" smtClean="0"/>
              <a:t>мерещится</a:t>
            </a:r>
            <a:r>
              <a:rPr lang="ru-RU" dirty="0" smtClean="0"/>
              <a:t> </a:t>
            </a:r>
            <a:r>
              <a:rPr lang="ru-RU" b="1" dirty="0" smtClean="0"/>
              <a:t>работа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b="1" dirty="0" smtClean="0"/>
              <a:t>Твои</a:t>
            </a:r>
            <a:r>
              <a:rPr lang="ru-RU" dirty="0" smtClean="0"/>
              <a:t> </a:t>
            </a:r>
            <a:r>
              <a:rPr lang="ru-RU" b="1" dirty="0" smtClean="0"/>
              <a:t>благословенные</a:t>
            </a:r>
            <a:r>
              <a:rPr lang="ru-RU" dirty="0" smtClean="0"/>
              <a:t> </a:t>
            </a:r>
            <a:r>
              <a:rPr lang="ru-RU" b="1" dirty="0" smtClean="0"/>
              <a:t>труды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                                                  А.Ахматова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Памяти Ольги Ивановны Даньшиной.</a:t>
            </a:r>
          </a:p>
          <a:p>
            <a:pPr algn="r">
              <a:buNone/>
            </a:pPr>
            <a:r>
              <a:rPr lang="ru-RU" dirty="0" smtClean="0"/>
              <a:t>   </a:t>
            </a:r>
          </a:p>
          <a:p>
            <a:pPr algn="r">
              <a:buNone/>
            </a:pPr>
            <a:r>
              <a:rPr lang="ru-RU" dirty="0" smtClean="0"/>
              <a:t> Автор Чернов Сергей Васильевич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П.Псебай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2019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Вторая фотография – сцена из школьной оперы «Гуси-лебеди» 1967 года. К сожалению, на ней плохо видны лица. Ставила спектакли Августа Ивановна </a:t>
            </a:r>
            <a:r>
              <a:rPr lang="ru-RU" sz="2000" dirty="0" err="1" smtClean="0"/>
              <a:t>Майорова</a:t>
            </a:r>
            <a:r>
              <a:rPr lang="ru-RU" sz="2000" dirty="0" smtClean="0"/>
              <a:t>.  Когда-то они гремели на весь Псебай.</a:t>
            </a:r>
            <a:endParaRPr lang="ru-RU" sz="2000" dirty="0"/>
          </a:p>
        </p:txBody>
      </p:sp>
      <p:pic>
        <p:nvPicPr>
          <p:cNvPr id="8194" name="Picture 2" descr="G:\Ольга\DSC031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G:\Ольга\Гуси-лебеди 19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1969 год, 7-й класс. Год моего рождения.</a:t>
            </a:r>
            <a:endParaRPr lang="ru-RU" sz="2000" dirty="0"/>
          </a:p>
        </p:txBody>
      </p:sp>
      <p:pic>
        <p:nvPicPr>
          <p:cNvPr id="9218" name="Picture 2" descr="G:\Ольга\1969 6 в 7-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Поездка в Москву 1971 г. Ольга стоит рядом с учительницей. Став учительницей, Ольга Ивановна много ездила с детьми. Помню ее рассказы о Домбае. Там страховка и сиденья были в очень плохом состоянии. Но когда под тобой проплывают макушки столетних елей и кажется, что до них рукой подать, незабываемо.</a:t>
            </a:r>
            <a:endParaRPr lang="ru-RU" sz="2000" dirty="0"/>
          </a:p>
        </p:txBody>
      </p:sp>
      <p:pic>
        <p:nvPicPr>
          <p:cNvPr id="10242" name="Picture 2" descr="G:\Ольга\Москва 1971\DSC03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1972 г.  У Оли очень хорошо шел русский язык и все думали, что она пойдет именно по этому профилю, но туда ей не хватило баллов. А вот на математику путь был открыт. Туда она и пошла.  Уже будучи замужней, взрослой женщиной они с мужем убирали двор и она бросила в костер старый учебник по математике. «Оля, как ты можешь, столько денег вложено в твое обучение»,- заметил муж.</a:t>
            </a:r>
            <a:endParaRPr lang="ru-RU" sz="2000" dirty="0"/>
          </a:p>
        </p:txBody>
      </p:sp>
      <p:pic>
        <p:nvPicPr>
          <p:cNvPr id="11266" name="Picture 2" descr="G:\Ольга\1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Какое-то время Ольга работала сначала на фабрике, клубе, а затем в детском саду и школе села Соленого.</a:t>
            </a:r>
            <a:endParaRPr lang="ru-RU" sz="2000" dirty="0"/>
          </a:p>
        </p:txBody>
      </p:sp>
      <p:pic>
        <p:nvPicPr>
          <p:cNvPr id="12290" name="Picture 2" descr="G:\Ольга\Ольга 1\DSC03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2291" name="Picture 3" descr="G:\Ольга\Ольга 1\DSC03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 сестре часто приходили подруги. Как-то они собирались разобрать ледяные узоры, которые образовались от брызг воды в специальной ямке, а я их опередил, но не удержал равновесия, свалился туда и раздавил всю красоту.</a:t>
            </a:r>
            <a:endParaRPr lang="ru-RU" sz="2000" dirty="0"/>
          </a:p>
        </p:txBody>
      </p:sp>
      <p:pic>
        <p:nvPicPr>
          <p:cNvPr id="13314" name="Picture 2" descr="G:\Ольга\Ольга 1\DSC036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3315" name="Picture 3" descr="G:\Ольга\Ольга 1\DSC03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Как-то сестра ушла на долго с подругами, а я залез к соседям Холодовым и стал ворошить бутылки с бензином. Бабушке нужно было доить корову. Не долго думая, она привязала меня к груше и приступила к работе. А я орал благим матом. Прохожие испуганно спрашивали, что это делают с ребенком. А бабуля им отвечала из-под коровы…</a:t>
            </a:r>
            <a:endParaRPr lang="ru-RU" sz="2000" dirty="0"/>
          </a:p>
        </p:txBody>
      </p:sp>
      <p:pic>
        <p:nvPicPr>
          <p:cNvPr id="14338" name="Picture 2" descr="G:\Ольга\Ольга 1\DSC03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4339" name="Picture 3" descr="G:\Ольга\Ольга 1\DSC03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Как-то сестре кто-то дал кольцо с драгоценным камнем. Она оставила его на подоконнике. Я его нашел, отогнул лапки, державшие камень и потерял его в бурьяне под забором. Всю ночь мать с сестрой искали этот камень…Видимо, нашли. Вообще же, сестра хорошо знала свой предмет. То, что у меня по алгебре и геометрии в выпускном классе стояли отличные оценки- ее заслуга. Я каждый день в 8-м классе ходил к ней делать домашнюю работу.</a:t>
            </a:r>
            <a:endParaRPr lang="ru-RU" sz="2000" dirty="0"/>
          </a:p>
        </p:txBody>
      </p:sp>
      <p:pic>
        <p:nvPicPr>
          <p:cNvPr id="15362" name="Picture 2" descr="G:\Ольга\Ольга 1\DSC036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5363" name="Picture 3" descr="G:\Ольга\Ольга 1\DSC036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Оля любила юмор и ценила его в других. Как-то в походе ученики стали рассказывать ей о змеях, как они подбираются к человеку. Потом все пошли спать. Вдруг она почувствовала, что что-то ползет под нею. С диким криком она выскочила из палатки навстречу хохоту учеников  Они под мешком положили зигзагом разложенную веревку, которую потянули в нужное время, а беседой настроили любимую учительницу на нужное настроение.</a:t>
            </a:r>
            <a:endParaRPr lang="ru-RU" sz="2000" dirty="0"/>
          </a:p>
        </p:txBody>
      </p:sp>
      <p:pic>
        <p:nvPicPr>
          <p:cNvPr id="16386" name="Picture 2" descr="G:\Ольга\Ольга 1\DSC03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6387" name="Picture 3" descr="G:\Ольга\DSC03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На этих фото она со своим мужем Евгением Николаевичем и дочерью Татьяной. На свадьбе когда маму посадили в корыто и мотоцикл потащил ее, я сильно испугался, закричал и побежал за нею. На первом фото они в «Юбилейном». Там тогда стояли тогда такие деревянные скульптуры.</a:t>
            </a:r>
            <a:endParaRPr lang="ru-RU" sz="2000" dirty="0"/>
          </a:p>
        </p:txBody>
      </p:sp>
      <p:pic>
        <p:nvPicPr>
          <p:cNvPr id="18434" name="Picture 2" descr="G:\Ольга\Ольга 1\DSC03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8435" name="Picture 3" descr="G:\Ольга\Ольга 1\DSC03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Это наша бабушка Вера Сергеевна </a:t>
            </a:r>
            <a:r>
              <a:rPr lang="ru-RU" sz="2000" dirty="0" err="1" smtClean="0"/>
              <a:t>Пискова</a:t>
            </a:r>
            <a:r>
              <a:rPr lang="ru-RU" sz="2000" dirty="0" smtClean="0"/>
              <a:t> со своими подругами и соседками. Ее видно хорошо, т.к только у нее на руках ребенок. </a:t>
            </a:r>
            <a:endParaRPr lang="ru-RU" sz="2000" dirty="0"/>
          </a:p>
        </p:txBody>
      </p:sp>
      <p:pic>
        <p:nvPicPr>
          <p:cNvPr id="1026" name="Picture 2" descr="G:\Ольга\Вера Сергеевна с маленькой Ол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Ольга Ивановна всю жизнь проработала учителем математики в 5-й школе Псебая. За свой труд неоднократно награждалась грамотами дирекцией школы и районным </a:t>
            </a:r>
            <a:r>
              <a:rPr lang="ru-RU" sz="2000" dirty="0" err="1" smtClean="0"/>
              <a:t>профкомитетом</a:t>
            </a:r>
            <a:r>
              <a:rPr lang="ru-RU" sz="2000" dirty="0" smtClean="0"/>
              <a:t>. В школе она много лет возглавляла профком.  Много лет сестра вспоминала, как во время слета все женщины пошли в одну сторону, а она- в другую…Она очень любила красиво одеваться. Я до сих пор помню ее платье с такими фонариками на рукавах.</a:t>
            </a:r>
            <a:endParaRPr lang="ru-RU" sz="2000" dirty="0"/>
          </a:p>
        </p:txBody>
      </p:sp>
      <p:pic>
        <p:nvPicPr>
          <p:cNvPr id="17411" name="Picture 3" descr="G:\Ольга\Ольга 1\DSC03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6" name="Picture 2" descr="G:\Ольга\DSC03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Пожалуйста, запомните Ольгу Ивановну такой.</a:t>
            </a:r>
            <a:endParaRPr lang="ru-RU" sz="2000" dirty="0"/>
          </a:p>
        </p:txBody>
      </p:sp>
      <p:pic>
        <p:nvPicPr>
          <p:cNvPr id="2050" name="Picture 2" descr="G:\Ольга\DSC03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Наша мама Екатерина Александровна с маленькой Олей. Мама старалась как можно лучше одевать нас. С деньгами было плохо. Она сдавала картофель. Чтобы его принимали приходилось замазывать мокрой глиной следы от проволочника.</a:t>
            </a:r>
            <a:endParaRPr lang="ru-RU" sz="2000" dirty="0"/>
          </a:p>
        </p:txBody>
      </p:sp>
      <p:pic>
        <p:nvPicPr>
          <p:cNvPr id="2050" name="Picture 2" descr="G:\Ольга\Ольга 1\DSC03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G:\Ольга\Ольга 1\DSC03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Оля    родилась 8 марта 1956 года. Вскоре мама развелась с ее отцом. Уже будучи взрослой она ездила к нему, но говорить на эту тему не любила.  Ну встретила, ничего особенного. Просто тогда она уже была взрослой. И понимала все совершенно иначе.</a:t>
            </a:r>
            <a:endParaRPr lang="ru-RU" sz="2000" dirty="0"/>
          </a:p>
        </p:txBody>
      </p:sp>
      <p:pic>
        <p:nvPicPr>
          <p:cNvPr id="1026" name="Picture 2" descr="G:\Ольга\Ольга 1\DSC036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noFill/>
        </p:spPr>
      </p:pic>
      <p:pic>
        <p:nvPicPr>
          <p:cNvPr id="1027" name="Picture 3" descr="G:\Ольга\Ольга 1\DSC036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Училась сестра всегда хорошо, лучше меня. </a:t>
            </a:r>
            <a:r>
              <a:rPr lang="ru-RU" sz="2000" dirty="0" smtClean="0"/>
              <a:t>В </a:t>
            </a:r>
            <a:r>
              <a:rPr lang="ru-RU" sz="2000" dirty="0" smtClean="0"/>
              <a:t>начальной школе она училась у Марии Антоновны Филиппенко, которую очень уважала, всегда поздравляла ее с днем рождения. И Мария Антоновна очень переживала за нее</a:t>
            </a:r>
            <a:r>
              <a:rPr lang="ru-RU" sz="2000" dirty="0" smtClean="0"/>
              <a:t>. Будучи учителем могла спорить с директором Тамарой </a:t>
            </a:r>
            <a:r>
              <a:rPr lang="ru-RU" sz="2000" dirty="0" err="1" smtClean="0"/>
              <a:t>Шамильевной</a:t>
            </a:r>
            <a:r>
              <a:rPr lang="ru-RU" sz="2000" dirty="0" smtClean="0"/>
              <a:t> </a:t>
            </a:r>
            <a:r>
              <a:rPr lang="ru-RU" sz="2000" dirty="0" err="1" smtClean="0"/>
              <a:t>Абрековой</a:t>
            </a:r>
            <a:r>
              <a:rPr lang="ru-RU" sz="2000" dirty="0" smtClean="0"/>
              <a:t> и отстаивать свою правоту как предметник. </a:t>
            </a:r>
            <a:endParaRPr lang="ru-RU" sz="2000" dirty="0"/>
          </a:p>
        </p:txBody>
      </p:sp>
      <p:pic>
        <p:nvPicPr>
          <p:cNvPr id="3074" name="Picture 2" descr="G:\Ольга\Ольга 1\DSC036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noFill/>
        </p:spPr>
      </p:pic>
      <p:pic>
        <p:nvPicPr>
          <p:cNvPr id="3075" name="Picture 3" descr="G:\Ольга\Ольга 1\DSC03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Сестра увлекалась автоделом. Но как-то пришла домой вся в слезах- не сдала экзамен по вождению. Во время практического заезда сбила теленка…</a:t>
            </a:r>
            <a:endParaRPr lang="ru-RU" sz="2000" dirty="0"/>
          </a:p>
        </p:txBody>
      </p:sp>
      <p:pic>
        <p:nvPicPr>
          <p:cNvPr id="4098" name="Picture 2" descr="G:\Ольга\Ольга 1\DSC036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G:\Ольга\Ольга 1\DSC03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Вторую фотографию очень любила бабушка. Она была большого размера и висела у нее в зале. Я это хорошо помню. Рядом с иконами. </a:t>
            </a:r>
            <a:endParaRPr lang="ru-RU" sz="2000" dirty="0"/>
          </a:p>
        </p:txBody>
      </p:sp>
      <p:pic>
        <p:nvPicPr>
          <p:cNvPr id="5122" name="Picture 2" descr="G:\Ольга\Ольга 1\DSC036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G:\Ольга\Ольга 1\DSC036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Сестра любила спорт, занималась гимнастикой. Первое фото говорит о ее участии в районных соревнованиях. Вторая- </a:t>
            </a:r>
            <a:r>
              <a:rPr lang="ru-RU" sz="2000" dirty="0" err="1" smtClean="0"/>
              <a:t>турслет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146" name="Picture 2" descr="G:\Ольга\Соревнования 15 мая 1971 г  8 Б\DSC03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G:\Ольга\Соревнования 15 мая 1971 г  8 Б\DSC032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Возможно на втором фото Елизавета Ивановна, учитель. В мое время ее неуважительно называли </a:t>
            </a:r>
            <a:r>
              <a:rPr lang="ru-RU" sz="2000" dirty="0" err="1" smtClean="0"/>
              <a:t>Лисапетой</a:t>
            </a:r>
            <a:r>
              <a:rPr lang="ru-RU" sz="2000" dirty="0" smtClean="0"/>
              <a:t>, она была низенького роста, полненькая. Ее считали не от мира сего, а она была неплохим математиком. И любила свой предмет. Уже взрослой Ольга ходила ей помогать выбелить дом изнутри. Это было не совсем просто, так как штукатурка напоминала кору дерева. </a:t>
            </a:r>
            <a:endParaRPr lang="ru-RU" sz="2000" dirty="0"/>
          </a:p>
        </p:txBody>
      </p:sp>
      <p:pic>
        <p:nvPicPr>
          <p:cNvPr id="7170" name="Picture 2" descr="G:\Ольга\Соревнования 15 мая 1971 г  8 Б\DSC032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G:\Ольга\Соревнования 15 мая 1971 г  8 Б\DSC032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883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учреждение дополнительного образования «Дом детского творчества» поселка Псебай муниципального образования Мостовский район </vt:lpstr>
      <vt:lpstr> Это наша бабушка Вера Сергеевна Пискова со своими подругами и соседками. Ее видно хорошо, т.к только у нее на руках ребенок. </vt:lpstr>
      <vt:lpstr>Наша мама Екатерина Александровна с маленькой Олей. Мама старалась как можно лучше одевать нас. С деньгами было плохо. Она сдавала картофель. Чтобы его принимали приходилось замазывать мокрой глиной следы от проволочника.</vt:lpstr>
      <vt:lpstr>Оля    родилась 8 марта 1956 года. Вскоре мама развелась с ее отцом. Уже будучи взрослой она ездила к нему, но говорить на эту тему не любила.  Ну встретила, ничего особенного. Просто тогда она уже была взрослой. И понимала все совершенно иначе.</vt:lpstr>
      <vt:lpstr>Училась сестра всегда хорошо, лучше меня. В начальной школе она училась у Марии Антоновны Филиппенко, которую очень уважала, всегда поздравляла ее с днем рождения. И Мария Антоновна очень переживала за нее. Будучи учителем могла спорить с директором Тамарой Шамильевной Абрековой и отстаивать свою правоту как предметник. </vt:lpstr>
      <vt:lpstr>Сестра увлекалась автоделом. Но как-то пришла домой вся в слезах- не сдала экзамен по вождению. Во время практического заезда сбила теленка…</vt:lpstr>
      <vt:lpstr>Вторую фотографию очень любила бабушка. Она была большого размера и висела у нее в зале. Я это хорошо помню. Рядом с иконами. </vt:lpstr>
      <vt:lpstr>Сестра любила спорт, занималась гимнастикой. Первое фото говорит о ее участии в районных соревнованиях. Вторая- турслет. </vt:lpstr>
      <vt:lpstr>Возможно на втором фото Елизавета Ивановна, учитель. В мое время ее неуважительно называли Лисапетой, она была низенького роста, полненькая. Ее считали не от мира сего, а она была неплохим математиком. И любила свой предмет. Уже взрослой Ольга ходила ей помогать выбелить дом изнутри. Это было не совсем просто, так как штукатурка напоминала кору дерева. </vt:lpstr>
      <vt:lpstr>Вторая фотография – сцена из школьной оперы «Гуси-лебеди» 1967 года. К сожалению, на ней плохо видны лица. Ставила спектакли Августа Ивановна Майорова.  Когда-то они гремели на весь Псебай.</vt:lpstr>
      <vt:lpstr>1969 год, 7-й класс. Год моего рождения.</vt:lpstr>
      <vt:lpstr>Поездка в Москву 1971 г. Ольга стоит рядом с учительницей. Став учительницей, Ольга Ивановна много ездила с детьми. Помню ее рассказы о Домбае. Там страховка и сиденья были в очень плохом состоянии. Но когда под тобой проплывают макушки столетних елей и кажется, что до них рукой подать, незабываемо.</vt:lpstr>
      <vt:lpstr>1972 г.  У Оли очень хорошо шел русский язык и все думали, что она пойдет именно по этому профилю, но туда ей не хватило баллов. А вот на математику путь был открыт. Туда она и пошла.  Уже будучи замужней, взрослой женщиной они с мужем убирали двор и она бросила в костер старый учебник по математике. «Оля, как ты можешь, столько денег вложено в твое обучение»,- заметил муж.</vt:lpstr>
      <vt:lpstr>Какое-то время Ольга работала сначала на фабрике, клубе, а затем в детском саду и школе села Соленого.</vt:lpstr>
      <vt:lpstr>К сестре часто приходили подруги. Как-то они собирались разобрать ледяные узоры, которые образовались от брызг воды в специальной ямке, а я их опередил, но не удержал равновесия, свалился туда и раздавил всю красоту.</vt:lpstr>
      <vt:lpstr>Как-то сестра ушла на долго с подругами, а я залез к соседям Холодовым и стал ворошить бутылки с бензином. Бабушке нужно было доить корову. Не долго думая, она привязала меня к груше и приступила к работе. А я орал благим матом. Прохожие испуганно спрашивали, что это делают с ребенком. А бабуля им отвечала из-под коровы…</vt:lpstr>
      <vt:lpstr>Как-то сестре кто-то дал кольцо с драгоценным камнем. Она оставила его на подоконнике. Я его нашел, отогнул лапки, державшие камень и потерял его в бурьяне под забором. Всю ночь мать с сестрой искали этот камень…Видимо, нашли. Вообще же, сестра хорошо знала свой предмет. То, что у меня по алгебре и геометрии в выпускном классе стояли отличные оценки- ее заслуга. Я каждый день в 8-м классе ходил к ней делать домашнюю работу.</vt:lpstr>
      <vt:lpstr>Оля любила юмор и ценила его в других. Как-то в походе ученики стали рассказывать ей о змеях, как они подбираются к человеку. Потом все пошли спать. Вдруг она почувствовала, что что-то ползет под нею. С диким криком она выскочила из палатки навстречу хохоту учеников  Они под мешком положили зигзагом разложенную веревку, которую потянули в нужное время, а беседой настроили любимую учительницу на нужное настроение.</vt:lpstr>
      <vt:lpstr>На этих фото она со своим мужем Евгением Николаевичем и дочерью Татьяной. На свадьбе когда маму посадили в корыто и мотоцикл потащил ее, я сильно испугался, закричал и побежал за нею. На первом фото они в «Юбилейном». Там тогда стояли тогда такие деревянные скульптуры.</vt:lpstr>
      <vt:lpstr>Ольга Ивановна всю жизнь проработала учителем математики в 5-й школе Псебая. За свой труд неоднократно награждалась грамотами дирекцией школы и районным профкомитетом. В школе она много лет возглавляла профком.  Много лет сестра вспоминала, как во время слета все женщины пошли в одну сторону, а она- в другую…Она очень любила красиво одеваться. Я до сих пор помню ее платье с такими фонариками на рукавах.</vt:lpstr>
      <vt:lpstr>Пожалуйста, запомните Ольгу Ивановну такой.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2019-08-09T12:26:24Z</dcterms:created>
  <dcterms:modified xsi:type="dcterms:W3CDTF">2019-09-25T04:52:24Z</dcterms:modified>
</cp:coreProperties>
</file>