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3" r:id="rId3"/>
    <p:sldId id="277" r:id="rId4"/>
    <p:sldId id="291" r:id="rId5"/>
    <p:sldId id="279" r:id="rId6"/>
    <p:sldId id="280" r:id="rId7"/>
    <p:sldId id="263" r:id="rId8"/>
    <p:sldId id="273" r:id="rId9"/>
    <p:sldId id="282" r:id="rId10"/>
    <p:sldId id="256" r:id="rId11"/>
    <p:sldId id="281" r:id="rId12"/>
    <p:sldId id="294" r:id="rId13"/>
    <p:sldId id="261" r:id="rId14"/>
    <p:sldId id="275" r:id="rId15"/>
    <p:sldId id="274" r:id="rId16"/>
    <p:sldId id="276" r:id="rId17"/>
    <p:sldId id="293" r:id="rId18"/>
    <p:sldId id="300" r:id="rId19"/>
    <p:sldId id="296" r:id="rId20"/>
    <p:sldId id="283" r:id="rId21"/>
    <p:sldId id="289" r:id="rId22"/>
    <p:sldId id="290" r:id="rId23"/>
    <p:sldId id="297" r:id="rId24"/>
    <p:sldId id="301" r:id="rId25"/>
    <p:sldId id="298" r:id="rId26"/>
    <p:sldId id="299" r:id="rId27"/>
    <p:sldId id="292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3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5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3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9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7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7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4B00-57E4-4F77-933A-BEB4E970A92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EF04-BE0E-4AC0-83CA-D87DA71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3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-fotki.yandex.ru/get/4521/96104923.6d/0_7025d_bedc2367_XL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obaldenno.org/36/1b/361b7f80995a48648cb2a4cc8dc3cd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0"/>
            <a:ext cx="9162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31" y="2273824"/>
            <a:ext cx="6224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Лучшая мать – </a:t>
            </a:r>
          </a:p>
          <a:p>
            <a:r>
              <a:rPr lang="ru-RU" sz="8000" dirty="0" smtClean="0">
                <a:solidFill>
                  <a:schemeClr val="bg1"/>
                </a:solidFill>
                <a:latin typeface="Monotype Corsiva" pitchFamily="66" charset="0"/>
              </a:rPr>
              <a:t>моя </a:t>
            </a:r>
            <a:r>
              <a:rPr lang="ru-RU" sz="8000" dirty="0" smtClean="0">
                <a:solidFill>
                  <a:schemeClr val="bg1"/>
                </a:solidFill>
                <a:latin typeface="Monotype Corsiva" pitchFamily="66" charset="0"/>
              </a:rPr>
              <a:t>мать!»</a:t>
            </a:r>
            <a:endParaRPr lang="ru-RU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5327"/>
            <a:ext cx="455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Литературная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гостиная</a:t>
            </a:r>
          </a:p>
        </p:txBody>
      </p:sp>
    </p:spTree>
    <p:extLst>
      <p:ext uri="{BB962C8B-B14F-4D97-AF65-F5344CB8AC3E}">
        <p14:creationId xmlns:p14="http://schemas.microsoft.com/office/powerpoint/2010/main" val="18842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72007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К.П. Брюллов.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«Итальянка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, ожидающая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ребенка»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www.russianphotographs.net/articles/img/bio/bryullov_karl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05" y="1052736"/>
            <a:ext cx="65922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348880"/>
            <a:ext cx="4001442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Андрей Алексеевич Шишкин. Молитва.</a:t>
            </a:r>
          </a:p>
        </p:txBody>
      </p:sp>
      <p:pic>
        <p:nvPicPr>
          <p:cNvPr id="6146" name="Picture 2" descr="Андрей Алексеевич Шишкин. Молитва. 2008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186283" cy="65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17/01/22/28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3201"/>
            <a:ext cx="8626509" cy="63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275" y="2132856"/>
            <a:ext cx="398055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Чарльз Эдвард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Уилсон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«Он родился»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194" name="Picture 2" descr="http://img1.liveinternet.ru/images/attach/c/7/97/736/97736747_larg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525"/>
            <a:ext cx="48387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vosti33.ru/wp-content/uploads/2016/06/image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3776746"/>
            <a:ext cx="4576437" cy="29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-2.akipress.org/127/.storage/limon2/images/february2016/da631eb0d477af1eb48987a1d1ecec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51" y="3776745"/>
            <a:ext cx="4692058" cy="29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sj.ru/upload/imgjournal/Hranitel/2011/3/21/z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24" y="45165"/>
            <a:ext cx="4264176" cy="29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xn--80adfe5b7a9ayd.xn--80adxhks/uploads/imperavi/ru-RU/i%D1%85%D1%80%D0%BE%D0%BD%D0%B8%D0%BA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" y="80236"/>
            <a:ext cx="4353659" cy="28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fw.so/uploads/posts/2008-08/1219711416_zhiteli-vojujushhego-stalingrada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96" y="3590072"/>
            <a:ext cx="2011122" cy="24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i-foto.com/wp-content/gallery/pobeda/mihail_trahman-_proshch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1" y="188640"/>
            <a:ext cx="4342525" cy="28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.topic.lt/FF/upload/post/2016/05/21/1957346/7764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6" y="548680"/>
            <a:ext cx="4171335" cy="56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xn--80adfe5b7a9ayd.xn--80adxhks/uploads/imperavi/ru-RU/i%D1%85%D1%80%D0%BE%D0%BD%D0%B8%D0%BA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8" y="3772577"/>
            <a:ext cx="4353659" cy="28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gsmi.com/uploads/3aa69e844ba1c65ef5b23a38efa9a0f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" y="260648"/>
            <a:ext cx="9136108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881" y="116632"/>
            <a:ext cx="8498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 Исаковский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 разве ж об этом расскажешь…»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xn----9sbbife6bzaate2d.xn--p1ai/wp-content/uploads/2016/10/061020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agenda-u.org/sites/default/files/field/image/semya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8676456" cy="62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s00.infourok.ru/images/doc/230/59207/1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3081" y="2473501"/>
            <a:ext cx="46714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Народный поэт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Дагестанской АССР</a:t>
            </a:r>
          </a:p>
          <a:p>
            <a:pPr algn="ctr"/>
            <a:r>
              <a:rPr lang="vi-V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Расу́л </a:t>
            </a:r>
            <a:r>
              <a:rPr 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Гамза́тович Гамза́тов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24smi.org/public/media/celebrity/2017/02/07/bkawucwYJN1S_rasul-gamza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165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«Встаньте все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выслушайте стоя»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7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celiamendonca.files.wordpress.com/2013/01/hermann_werner_german_1816__1905_whispering_to_grand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" y="1340768"/>
            <a:ext cx="4153773" cy="42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19.radikal.ru/i626/1203/09/34190f05ca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569541" cy="62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1.liveinternet.ru/images/attach/c/7/96/485/96485161_imgBa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974797"/>
            <a:ext cx="46005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.poembook.ru/theme/67/72/60/2bd62d06c8fbdc050667d65ecd0030cf707c198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77" y="16587"/>
            <a:ext cx="432055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fcc/00049023-c390352a/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165304"/>
            <a:ext cx="295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mg1.goodfon.ru/original/2560x1440/8/26/8-marta-zhenskiy-den-cvety-5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6" y="1556792"/>
            <a:ext cx="8894279" cy="50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8896" y="232772"/>
            <a:ext cx="63914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“Цветы для мамы”</a:t>
            </a:r>
            <a:endParaRPr lang="ru-RU" sz="660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playcast.ru/uploads/2015/11/08/15786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uro247.ru/thumb/700x390_5/images/dasha/news/dvo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2" y="1124744"/>
            <a:ext cx="8864667" cy="49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vershenstvo.club/wp-content/uploads/2017/03/vdohnov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8" y="908720"/>
            <a:ext cx="8539549" cy="50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521/96104923.6d/0_7025d_bedc2367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66"/>
            <a:ext cx="9144000" cy="6845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37901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dirty="0">
                <a:latin typeface="Monotype Corsiva" pitchFamily="66" charset="0"/>
              </a:rPr>
              <a:t>Каждый день её благослови,</a:t>
            </a:r>
          </a:p>
          <a:p>
            <a:r>
              <a:rPr lang="ru-RU" sz="2000" dirty="0">
                <a:latin typeface="Monotype Corsiva" pitchFamily="66" charset="0"/>
              </a:rPr>
              <a:t>Каждый час и миг её любви,</a:t>
            </a:r>
          </a:p>
          <a:p>
            <a:r>
              <a:rPr lang="ru-RU" sz="2000" dirty="0">
                <a:latin typeface="Monotype Corsiva" pitchFamily="66" charset="0"/>
              </a:rPr>
              <a:t>Строчку что она  не произносит…</a:t>
            </a:r>
          </a:p>
          <a:p>
            <a:r>
              <a:rPr lang="ru-RU" sz="2000" dirty="0">
                <a:latin typeface="Monotype Corsiva" pitchFamily="66" charset="0"/>
              </a:rPr>
              <a:t>Ниспошли ей солнечную осень.</a:t>
            </a:r>
          </a:p>
          <a:p>
            <a:r>
              <a:rPr lang="ru-RU" sz="2000" dirty="0">
                <a:latin typeface="Monotype Corsiva" pitchFamily="66" charset="0"/>
              </a:rPr>
              <a:t>Одари за труд большой Души, </a:t>
            </a:r>
          </a:p>
          <a:p>
            <a:r>
              <a:rPr lang="ru-RU" sz="2000" dirty="0">
                <a:latin typeface="Monotype Corsiva" pitchFamily="66" charset="0"/>
              </a:rPr>
              <a:t>Что всегда на помощь поспешит,</a:t>
            </a:r>
          </a:p>
          <a:p>
            <a:r>
              <a:rPr lang="ru-RU" sz="2000" dirty="0">
                <a:latin typeface="Monotype Corsiva" pitchFamily="66" charset="0"/>
              </a:rPr>
              <a:t>Созидает вопреки недугам.</a:t>
            </a:r>
          </a:p>
          <a:p>
            <a:r>
              <a:rPr lang="ru-RU" sz="2000" dirty="0">
                <a:latin typeface="Monotype Corsiva" pitchFamily="66" charset="0"/>
              </a:rPr>
              <a:t>Не лишай любимейшего друга.</a:t>
            </a:r>
          </a:p>
          <a:p>
            <a:r>
              <a:rPr lang="ru-RU" sz="2000" dirty="0">
                <a:latin typeface="Monotype Corsiva" pitchFamily="66" charset="0"/>
              </a:rPr>
              <a:t>Рассмеши когда печаль в глазах,</a:t>
            </a:r>
          </a:p>
          <a:p>
            <a:r>
              <a:rPr lang="ru-RU" sz="2000" dirty="0">
                <a:latin typeface="Monotype Corsiva" pitchFamily="66" charset="0"/>
              </a:rPr>
              <a:t>Грусть без поцелуя на устах,</a:t>
            </a:r>
          </a:p>
          <a:p>
            <a:r>
              <a:rPr lang="ru-RU" sz="2000" dirty="0">
                <a:latin typeface="Monotype Corsiva" pitchFamily="66" charset="0"/>
              </a:rPr>
              <a:t>Сбереги от завести коварной</a:t>
            </a:r>
          </a:p>
          <a:p>
            <a:r>
              <a:rPr lang="ru-RU" sz="2000" dirty="0">
                <a:latin typeface="Monotype Corsiva" pitchFamily="66" charset="0"/>
              </a:rPr>
              <a:t>И от злого умысла тиранов.</a:t>
            </a:r>
          </a:p>
          <a:p>
            <a:r>
              <a:rPr lang="ru-RU" sz="2000" dirty="0">
                <a:latin typeface="Monotype Corsiva" pitchFamily="66" charset="0"/>
              </a:rPr>
              <a:t>Не забудь от хворей защитить,</a:t>
            </a:r>
          </a:p>
          <a:p>
            <a:r>
              <a:rPr lang="ru-RU" sz="2000" dirty="0">
                <a:latin typeface="Monotype Corsiva" pitchFamily="66" charset="0"/>
              </a:rPr>
              <a:t>Запрети невеждам ей хамить,</a:t>
            </a:r>
          </a:p>
          <a:p>
            <a:r>
              <a:rPr lang="ru-RU" sz="2000" dirty="0">
                <a:latin typeface="Monotype Corsiva" pitchFamily="66" charset="0"/>
              </a:rPr>
              <a:t>Вдохнови  счастливой в жизни</a:t>
            </a:r>
          </a:p>
          <a:p>
            <a:r>
              <a:rPr lang="ru-RU" sz="2000" dirty="0">
                <a:latin typeface="Monotype Corsiva" pitchFamily="66" charset="0"/>
              </a:rPr>
              <a:t> быть!</a:t>
            </a:r>
          </a:p>
          <a:p>
            <a:r>
              <a:rPr lang="ru-RU" sz="2000" dirty="0">
                <a:latin typeface="Monotype Corsiva" pitchFamily="66" charset="0"/>
              </a:rPr>
              <a:t>И меня, </a:t>
            </a:r>
          </a:p>
          <a:p>
            <a:r>
              <a:rPr lang="ru-RU" sz="2000" dirty="0">
                <a:latin typeface="Monotype Corsiva" pitchFamily="66" charset="0"/>
              </a:rPr>
              <a:t>                          чтобы её любить!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85728"/>
            <a:ext cx="479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Молитва о Матери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rame10.loadup.ru/b5/9b/2635651.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-1965"/>
            <a:ext cx="9153872" cy="68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zerjinskiy.timestudio.ru/wp-content/uploads/2015/12/foto_angeli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0"/>
            <a:ext cx="9120442" cy="6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medportal.kharkov.ua/pics/news/child_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relax.ua/images/common/wysiwyg/2017/04/0793d0a7adf9bd27a196f26132b758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32712" cy="59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4624"/>
            <a:ext cx="5820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Рафаэль «Мадонна»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988840"/>
            <a:ext cx="3970784" cy="257829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Боттичелли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«Мадонна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Младенцем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ангелами»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ersons-info.com/userfiles/image/persons/0-10000/4000-5000/4267/BOTTICHELLI_Sandr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224"/>
            <a:ext cx="4680520" cy="65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700808"/>
            <a:ext cx="3765104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И.А. Пелевин. Первенец. </a:t>
            </a:r>
          </a:p>
        </p:txBody>
      </p:sp>
      <p:pic>
        <p:nvPicPr>
          <p:cNvPr id="3074" name="Picture 2" descr="http://www.artsait.ru/art/p/pelevin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21"/>
            <a:ext cx="4968552" cy="66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Я.С.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Башилов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Кантонист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vsdn.ru/images/data/mus/images/816/0BashilovYa_KantoNist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8199965" cy="59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80" y="1196752"/>
            <a:ext cx="2732616" cy="2439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Ф.С.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Шурпин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поле.</a:t>
            </a:r>
          </a:p>
        </p:txBody>
      </p:sp>
      <p:pic>
        <p:nvPicPr>
          <p:cNvPr id="7170" name="Picture 2" descr="http://img0.liveinternet.ru/images/attach/c/3/76/651/76651274_SHurpin_FS_V_pole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88640"/>
            <a:ext cx="6268385" cy="66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77</Words>
  <Application>Microsoft Office PowerPoint</Application>
  <PresentationFormat>Экран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Сандро Боттичелли «Мадонна с Младенцем и ангелами»</vt:lpstr>
      <vt:lpstr>И.А. Пелевин. Первенец. </vt:lpstr>
      <vt:lpstr>Я.С. Башилов. Кантонист. </vt:lpstr>
      <vt:lpstr>Ф.С. Шурпин.  В поле.</vt:lpstr>
      <vt:lpstr>К.П. Брюллов.  «Итальянка, ожидающая ребенка» </vt:lpstr>
      <vt:lpstr>Андрей Алексеевич Шишкин. Молитва.</vt:lpstr>
      <vt:lpstr>Презентация PowerPoint</vt:lpstr>
      <vt:lpstr>Чарльз Эдвард Уилсон «Он родился»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К.П. Брюллов. Итальянка, ожидающая ребенка. Государственный Русский музей</dc:title>
  <dc:creator>Home</dc:creator>
  <cp:lastModifiedBy>Admin</cp:lastModifiedBy>
  <cp:revision>38</cp:revision>
  <dcterms:created xsi:type="dcterms:W3CDTF">2017-11-06T18:33:46Z</dcterms:created>
  <dcterms:modified xsi:type="dcterms:W3CDTF">2019-08-19T07:46:04Z</dcterms:modified>
</cp:coreProperties>
</file>