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14"/>
  </p:notesMasterIdLst>
  <p:sldIdLst>
    <p:sldId id="262" r:id="rId2"/>
    <p:sldId id="263" r:id="rId3"/>
    <p:sldId id="256" r:id="rId4"/>
    <p:sldId id="257" r:id="rId5"/>
    <p:sldId id="264" r:id="rId6"/>
    <p:sldId id="265" r:id="rId7"/>
    <p:sldId id="267" r:id="rId8"/>
    <p:sldId id="258" r:id="rId9"/>
    <p:sldId id="259" r:id="rId10"/>
    <p:sldId id="260" r:id="rId11"/>
    <p:sldId id="266" r:id="rId12"/>
    <p:sldId id="26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78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1A6E5-31D5-48F6-A1BF-DCCB3E6C5CA8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54897-C0BC-49E1-A739-1EC6CB1D19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687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25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78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6330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342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2380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2062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69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309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809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2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644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331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62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79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498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35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D7629-350E-4D95-B36C-58722EC908F4}" type="datetimeFigureOut">
              <a:rPr lang="ru-RU" smtClean="0"/>
              <a:t>20.05.2019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A33E5A6-F864-4092-A0E9-055E94B3B1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754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05055" y="2618691"/>
            <a:ext cx="3415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20.05.19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2079110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1906"/>
          </a:xfrm>
        </p:spPr>
      </p:pic>
    </p:spTree>
    <p:extLst>
      <p:ext uri="{BB962C8B-B14F-4D97-AF65-F5344CB8AC3E}">
        <p14:creationId xmlns:p14="http://schemas.microsoft.com/office/powerpoint/2010/main" val="382957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38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6885" y="1179096"/>
            <a:ext cx="921619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Домашнее задание</a:t>
            </a:r>
          </a:p>
          <a:p>
            <a:pPr algn="just"/>
            <a:r>
              <a:rPr lang="ru-RU" sz="4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Выполнить: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зарисовки по теме на формате А4 любым графическим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материалом.</a:t>
            </a:r>
          </a:p>
          <a:p>
            <a:pPr algn="just"/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Принести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бумагу, ножницы, клей титан или момент, линейки и коврики для резки. </a:t>
            </a:r>
            <a:endParaRPr lang="ru-RU" sz="36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желанию: </a:t>
            </a: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найти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информацию по выполнению разверток элементов детской площадки.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0775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566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81" t="17612" r="17898" b="54339"/>
          <a:stretch/>
        </p:blipFill>
        <p:spPr>
          <a:xfrm>
            <a:off x="0" y="120148"/>
            <a:ext cx="11093117" cy="673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1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116" y="0"/>
            <a:ext cx="9817768" cy="6933799"/>
          </a:xfrm>
        </p:spPr>
      </p:pic>
    </p:spTree>
    <p:extLst>
      <p:ext uri="{BB962C8B-B14F-4D97-AF65-F5344CB8AC3E}">
        <p14:creationId xmlns:p14="http://schemas.microsoft.com/office/powerpoint/2010/main" val="252284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7884" y="1804737"/>
            <a:ext cx="10515600" cy="1762878"/>
          </a:xfrm>
        </p:spPr>
        <p:txBody>
          <a:bodyPr>
            <a:normAutofit fontScale="90000"/>
          </a:bodyPr>
          <a:lstStyle/>
          <a:p>
            <a:pPr lvl="0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макет и для чего он нужен?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17884" y="2686176"/>
            <a:ext cx="10515600" cy="2559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какого материала можно выполнить 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макет? 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83452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274" y="588257"/>
            <a:ext cx="10515600" cy="1325563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«Макет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детской игровой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площадки».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80274" y="166443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выполнить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макет детской игровой площадки.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80274" y="3239382"/>
            <a:ext cx="10515600" cy="3240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познакомиться с теоретическими аспектами создания макета;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изучить этапы сознания макета;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создать эскиз макета детской игровой площадки.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48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51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26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320336" cy="6996625"/>
          </a:xfrm>
        </p:spPr>
      </p:pic>
    </p:spTree>
    <p:extLst>
      <p:ext uri="{BB962C8B-B14F-4D97-AF65-F5344CB8AC3E}">
        <p14:creationId xmlns:p14="http://schemas.microsoft.com/office/powerpoint/2010/main" val="384787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атовое стекло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</TotalTime>
  <Words>52</Words>
  <Application>Microsoft Office PowerPoint</Application>
  <PresentationFormat>Широкоэкранный</PresentationFormat>
  <Paragraphs>14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Что такое макет и для чего он нужен?   </vt:lpstr>
      <vt:lpstr>Тема: «Макет детской игровой площадки».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7</cp:revision>
  <dcterms:created xsi:type="dcterms:W3CDTF">2019-05-18T13:53:21Z</dcterms:created>
  <dcterms:modified xsi:type="dcterms:W3CDTF">2019-05-19T22:13:31Z</dcterms:modified>
</cp:coreProperties>
</file>