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87" r:id="rId7"/>
    <p:sldId id="261" r:id="rId8"/>
    <p:sldId id="262" r:id="rId9"/>
    <p:sldId id="263" r:id="rId10"/>
    <p:sldId id="265" r:id="rId11"/>
    <p:sldId id="266" r:id="rId12"/>
    <p:sldId id="267" r:id="rId13"/>
    <p:sldId id="274" r:id="rId14"/>
    <p:sldId id="268" r:id="rId15"/>
    <p:sldId id="269" r:id="rId16"/>
    <p:sldId id="289" r:id="rId17"/>
    <p:sldId id="270" r:id="rId18"/>
    <p:sldId id="271" r:id="rId19"/>
    <p:sldId id="277" r:id="rId20"/>
    <p:sldId id="272" r:id="rId21"/>
    <p:sldId id="275" r:id="rId22"/>
    <p:sldId id="276" r:id="rId23"/>
    <p:sldId id="278" r:id="rId24"/>
    <p:sldId id="279" r:id="rId25"/>
    <p:sldId id="281" r:id="rId26"/>
    <p:sldId id="280" r:id="rId27"/>
    <p:sldId id="288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2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E10666-A490-4A46-9246-C35A735FF47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C8DC686-8036-48B4-A78D-115BA52A8A5F}">
      <dgm:prSet phldrT="[Текст]"/>
      <dgm:spPr/>
      <dgm:t>
        <a:bodyPr/>
        <a:lstStyle/>
        <a:p>
          <a:r>
            <a:rPr lang="ru-RU" dirty="0" smtClean="0"/>
            <a:t>Исторические события</a:t>
          </a:r>
          <a:endParaRPr lang="ru-RU" dirty="0"/>
        </a:p>
      </dgm:t>
    </dgm:pt>
    <dgm:pt modelId="{5EB9CA5D-9A84-46E0-A704-8CB74908F4D9}" type="parTrans" cxnId="{51661EAF-E5B5-4560-883E-70A6F1D94153}">
      <dgm:prSet/>
      <dgm:spPr/>
      <dgm:t>
        <a:bodyPr/>
        <a:lstStyle/>
        <a:p>
          <a:endParaRPr lang="ru-RU"/>
        </a:p>
      </dgm:t>
    </dgm:pt>
    <dgm:pt modelId="{28C600EF-2F96-4B62-AC16-078AB0423B95}" type="sibTrans" cxnId="{51661EAF-E5B5-4560-883E-70A6F1D94153}">
      <dgm:prSet/>
      <dgm:spPr/>
      <dgm:t>
        <a:bodyPr/>
        <a:lstStyle/>
        <a:p>
          <a:endParaRPr lang="ru-RU"/>
        </a:p>
      </dgm:t>
    </dgm:pt>
    <dgm:pt modelId="{DFC9DFF2-93DC-43F3-8F0B-23211AFB3267}">
      <dgm:prSet phldrT="[Текст]"/>
      <dgm:spPr/>
      <dgm:t>
        <a:bodyPr/>
        <a:lstStyle/>
        <a:p>
          <a:r>
            <a:rPr lang="ru-RU" dirty="0" smtClean="0"/>
            <a:t>Через взгляд на события Николая Ростова</a:t>
          </a:r>
          <a:endParaRPr lang="ru-RU" dirty="0"/>
        </a:p>
      </dgm:t>
    </dgm:pt>
    <dgm:pt modelId="{55D4B4FA-E0D8-490D-A301-A56D3C3DCE4F}" type="parTrans" cxnId="{81860281-D5EC-4E01-86B1-8FA07D2ADAAF}">
      <dgm:prSet/>
      <dgm:spPr/>
      <dgm:t>
        <a:bodyPr/>
        <a:lstStyle/>
        <a:p>
          <a:endParaRPr lang="ru-RU"/>
        </a:p>
      </dgm:t>
    </dgm:pt>
    <dgm:pt modelId="{853E7FFF-24E2-4DB6-A717-61E123EB1067}" type="sibTrans" cxnId="{81860281-D5EC-4E01-86B1-8FA07D2ADAAF}">
      <dgm:prSet/>
      <dgm:spPr/>
      <dgm:t>
        <a:bodyPr/>
        <a:lstStyle/>
        <a:p>
          <a:endParaRPr lang="ru-RU"/>
        </a:p>
      </dgm:t>
    </dgm:pt>
    <dgm:pt modelId="{6E9FD100-92E8-4848-8798-72A89E1AF602}">
      <dgm:prSet phldrT="[Текст]"/>
      <dgm:spPr/>
      <dgm:t>
        <a:bodyPr/>
        <a:lstStyle/>
        <a:p>
          <a:r>
            <a:rPr lang="ru-RU" dirty="0" smtClean="0"/>
            <a:t>Через восприятие Андрея Болконского.</a:t>
          </a:r>
          <a:endParaRPr lang="ru-RU" dirty="0"/>
        </a:p>
      </dgm:t>
    </dgm:pt>
    <dgm:pt modelId="{8BD598FF-C7F3-4743-B595-0457D1F0905F}" type="parTrans" cxnId="{068EFF3D-0BAC-46E5-B507-CC32BF6D4B71}">
      <dgm:prSet/>
      <dgm:spPr/>
      <dgm:t>
        <a:bodyPr/>
        <a:lstStyle/>
        <a:p>
          <a:endParaRPr lang="ru-RU"/>
        </a:p>
      </dgm:t>
    </dgm:pt>
    <dgm:pt modelId="{584ECC79-47FA-45FC-8BF0-E2E3F9BBED2E}" type="sibTrans" cxnId="{068EFF3D-0BAC-46E5-B507-CC32BF6D4B71}">
      <dgm:prSet/>
      <dgm:spPr/>
      <dgm:t>
        <a:bodyPr/>
        <a:lstStyle/>
        <a:p>
          <a:endParaRPr lang="ru-RU"/>
        </a:p>
      </dgm:t>
    </dgm:pt>
    <dgm:pt modelId="{8AEF4C69-DFBC-4E13-98AB-5B28F279875D}">
      <dgm:prSet/>
      <dgm:spPr/>
      <dgm:t>
        <a:bodyPr/>
        <a:lstStyle/>
        <a:p>
          <a:r>
            <a:rPr lang="ru-RU" dirty="0" smtClean="0"/>
            <a:t>Отношение Кутузова</a:t>
          </a:r>
          <a:endParaRPr lang="ru-RU" dirty="0"/>
        </a:p>
      </dgm:t>
    </dgm:pt>
    <dgm:pt modelId="{9650281D-3E01-4E3F-9E23-8B38EA403A93}" type="parTrans" cxnId="{15F4A749-F6D6-4BEB-B75D-66BC518D5D50}">
      <dgm:prSet/>
      <dgm:spPr/>
      <dgm:t>
        <a:bodyPr/>
        <a:lstStyle/>
        <a:p>
          <a:endParaRPr lang="ru-RU"/>
        </a:p>
      </dgm:t>
    </dgm:pt>
    <dgm:pt modelId="{46B73C3B-CFDD-4AEA-8288-E64B857B1DEE}" type="sibTrans" cxnId="{15F4A749-F6D6-4BEB-B75D-66BC518D5D50}">
      <dgm:prSet/>
      <dgm:spPr/>
      <dgm:t>
        <a:bodyPr/>
        <a:lstStyle/>
        <a:p>
          <a:endParaRPr lang="ru-RU"/>
        </a:p>
      </dgm:t>
    </dgm:pt>
    <dgm:pt modelId="{977E8140-1902-4135-A3ED-8B82090EF54F}" type="pres">
      <dgm:prSet presAssocID="{85E10666-A490-4A46-9246-C35A735FF47B}" presName="compositeShape" presStyleCnt="0">
        <dgm:presLayoutVars>
          <dgm:dir/>
          <dgm:resizeHandles/>
        </dgm:presLayoutVars>
      </dgm:prSet>
      <dgm:spPr/>
    </dgm:pt>
    <dgm:pt modelId="{001CE38E-D5D8-487F-B740-D7C936B4EB02}" type="pres">
      <dgm:prSet presAssocID="{85E10666-A490-4A46-9246-C35A735FF47B}" presName="pyramid" presStyleLbl="node1" presStyleIdx="0" presStyleCnt="1"/>
      <dgm:spPr/>
    </dgm:pt>
    <dgm:pt modelId="{C5299790-0423-45BE-A0DF-FDE3307A7EB8}" type="pres">
      <dgm:prSet presAssocID="{85E10666-A490-4A46-9246-C35A735FF47B}" presName="theList" presStyleCnt="0"/>
      <dgm:spPr/>
    </dgm:pt>
    <dgm:pt modelId="{E6725647-F616-465E-85CE-C1524AECF853}" type="pres">
      <dgm:prSet presAssocID="{DC8DC686-8036-48B4-A78D-115BA52A8A5F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2DE75-8507-4A7D-81E7-0D263B47B564}" type="pres">
      <dgm:prSet presAssocID="{DC8DC686-8036-48B4-A78D-115BA52A8A5F}" presName="aSpace" presStyleCnt="0"/>
      <dgm:spPr/>
    </dgm:pt>
    <dgm:pt modelId="{2391C30B-7C93-4CF7-AD4C-D0E3A3926399}" type="pres">
      <dgm:prSet presAssocID="{8AEF4C69-DFBC-4E13-98AB-5B28F279875D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622AA-C166-4F76-95FA-E929E3D408C9}" type="pres">
      <dgm:prSet presAssocID="{8AEF4C69-DFBC-4E13-98AB-5B28F279875D}" presName="aSpace" presStyleCnt="0"/>
      <dgm:spPr/>
    </dgm:pt>
    <dgm:pt modelId="{76F84648-1648-40B5-B5E4-EA6D2D0277D8}" type="pres">
      <dgm:prSet presAssocID="{DFC9DFF2-93DC-43F3-8F0B-23211AFB3267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E8876-87B7-4EBE-BE35-C445AC990E13}" type="pres">
      <dgm:prSet presAssocID="{DFC9DFF2-93DC-43F3-8F0B-23211AFB3267}" presName="aSpace" presStyleCnt="0"/>
      <dgm:spPr/>
    </dgm:pt>
    <dgm:pt modelId="{847C67BE-E445-45D8-9056-74F09207019C}" type="pres">
      <dgm:prSet presAssocID="{6E9FD100-92E8-4848-8798-72A89E1AF602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E7EE3-5E50-44B1-A7AE-4EBA0AF340C7}" type="pres">
      <dgm:prSet presAssocID="{6E9FD100-92E8-4848-8798-72A89E1AF602}" presName="aSpace" presStyleCnt="0"/>
      <dgm:spPr/>
    </dgm:pt>
  </dgm:ptLst>
  <dgm:cxnLst>
    <dgm:cxn modelId="{565BED70-75E3-4CCF-8227-BA43FFC4E5EF}" type="presOf" srcId="{8AEF4C69-DFBC-4E13-98AB-5B28F279875D}" destId="{2391C30B-7C93-4CF7-AD4C-D0E3A3926399}" srcOrd="0" destOrd="0" presId="urn:microsoft.com/office/officeart/2005/8/layout/pyramid2"/>
    <dgm:cxn modelId="{51661EAF-E5B5-4560-883E-70A6F1D94153}" srcId="{85E10666-A490-4A46-9246-C35A735FF47B}" destId="{DC8DC686-8036-48B4-A78D-115BA52A8A5F}" srcOrd="0" destOrd="0" parTransId="{5EB9CA5D-9A84-46E0-A704-8CB74908F4D9}" sibTransId="{28C600EF-2F96-4B62-AC16-078AB0423B95}"/>
    <dgm:cxn modelId="{007E4069-300C-4D37-84DD-136C9043D007}" type="presOf" srcId="{6E9FD100-92E8-4848-8798-72A89E1AF602}" destId="{847C67BE-E445-45D8-9056-74F09207019C}" srcOrd="0" destOrd="0" presId="urn:microsoft.com/office/officeart/2005/8/layout/pyramid2"/>
    <dgm:cxn modelId="{649F6B84-AA26-4D93-8389-29D477F32CCE}" type="presOf" srcId="{DC8DC686-8036-48B4-A78D-115BA52A8A5F}" destId="{E6725647-F616-465E-85CE-C1524AECF853}" srcOrd="0" destOrd="0" presId="urn:microsoft.com/office/officeart/2005/8/layout/pyramid2"/>
    <dgm:cxn modelId="{81860281-D5EC-4E01-86B1-8FA07D2ADAAF}" srcId="{85E10666-A490-4A46-9246-C35A735FF47B}" destId="{DFC9DFF2-93DC-43F3-8F0B-23211AFB3267}" srcOrd="2" destOrd="0" parTransId="{55D4B4FA-E0D8-490D-A301-A56D3C3DCE4F}" sibTransId="{853E7FFF-24E2-4DB6-A717-61E123EB1067}"/>
    <dgm:cxn modelId="{354B2B8E-5D61-40CD-8FBD-C964E874FA41}" type="presOf" srcId="{DFC9DFF2-93DC-43F3-8F0B-23211AFB3267}" destId="{76F84648-1648-40B5-B5E4-EA6D2D0277D8}" srcOrd="0" destOrd="0" presId="urn:microsoft.com/office/officeart/2005/8/layout/pyramid2"/>
    <dgm:cxn modelId="{467AB6F0-D478-46F1-9EFC-F8277F27189D}" type="presOf" srcId="{85E10666-A490-4A46-9246-C35A735FF47B}" destId="{977E8140-1902-4135-A3ED-8B82090EF54F}" srcOrd="0" destOrd="0" presId="urn:microsoft.com/office/officeart/2005/8/layout/pyramid2"/>
    <dgm:cxn modelId="{068EFF3D-0BAC-46E5-B507-CC32BF6D4B71}" srcId="{85E10666-A490-4A46-9246-C35A735FF47B}" destId="{6E9FD100-92E8-4848-8798-72A89E1AF602}" srcOrd="3" destOrd="0" parTransId="{8BD598FF-C7F3-4743-B595-0457D1F0905F}" sibTransId="{584ECC79-47FA-45FC-8BF0-E2E3F9BBED2E}"/>
    <dgm:cxn modelId="{15F4A749-F6D6-4BEB-B75D-66BC518D5D50}" srcId="{85E10666-A490-4A46-9246-C35A735FF47B}" destId="{8AEF4C69-DFBC-4E13-98AB-5B28F279875D}" srcOrd="1" destOrd="0" parTransId="{9650281D-3E01-4E3F-9E23-8B38EA403A93}" sibTransId="{46B73C3B-CFDD-4AEA-8288-E64B857B1DEE}"/>
    <dgm:cxn modelId="{4D128265-8D59-4E4F-839A-B97DF29D3CAC}" type="presParOf" srcId="{977E8140-1902-4135-A3ED-8B82090EF54F}" destId="{001CE38E-D5D8-487F-B740-D7C936B4EB02}" srcOrd="0" destOrd="0" presId="urn:microsoft.com/office/officeart/2005/8/layout/pyramid2"/>
    <dgm:cxn modelId="{58FCFAAA-CB4E-4A90-AF78-0155C3781961}" type="presParOf" srcId="{977E8140-1902-4135-A3ED-8B82090EF54F}" destId="{C5299790-0423-45BE-A0DF-FDE3307A7EB8}" srcOrd="1" destOrd="0" presId="urn:microsoft.com/office/officeart/2005/8/layout/pyramid2"/>
    <dgm:cxn modelId="{3629D00D-F72F-4779-A2AC-D9F8C6466951}" type="presParOf" srcId="{C5299790-0423-45BE-A0DF-FDE3307A7EB8}" destId="{E6725647-F616-465E-85CE-C1524AECF853}" srcOrd="0" destOrd="0" presId="urn:microsoft.com/office/officeart/2005/8/layout/pyramid2"/>
    <dgm:cxn modelId="{83BF7EC4-1E10-4113-8AC3-FA8A7EFF617E}" type="presParOf" srcId="{C5299790-0423-45BE-A0DF-FDE3307A7EB8}" destId="{F062DE75-8507-4A7D-81E7-0D263B47B564}" srcOrd="1" destOrd="0" presId="urn:microsoft.com/office/officeart/2005/8/layout/pyramid2"/>
    <dgm:cxn modelId="{E927897A-76F1-4C35-9DB3-EC6CC90743A2}" type="presParOf" srcId="{C5299790-0423-45BE-A0DF-FDE3307A7EB8}" destId="{2391C30B-7C93-4CF7-AD4C-D0E3A3926399}" srcOrd="2" destOrd="0" presId="urn:microsoft.com/office/officeart/2005/8/layout/pyramid2"/>
    <dgm:cxn modelId="{DE3BFB82-675B-4A12-9661-7B36F3A59228}" type="presParOf" srcId="{C5299790-0423-45BE-A0DF-FDE3307A7EB8}" destId="{C9E622AA-C166-4F76-95FA-E929E3D408C9}" srcOrd="3" destOrd="0" presId="urn:microsoft.com/office/officeart/2005/8/layout/pyramid2"/>
    <dgm:cxn modelId="{01AE6AD1-3B9C-4070-8966-688D869466F4}" type="presParOf" srcId="{C5299790-0423-45BE-A0DF-FDE3307A7EB8}" destId="{76F84648-1648-40B5-B5E4-EA6D2D0277D8}" srcOrd="4" destOrd="0" presId="urn:microsoft.com/office/officeart/2005/8/layout/pyramid2"/>
    <dgm:cxn modelId="{479D05DE-13C2-4F2E-8FB8-E83D7D784D3F}" type="presParOf" srcId="{C5299790-0423-45BE-A0DF-FDE3307A7EB8}" destId="{DBEE8876-87B7-4EBE-BE35-C445AC990E13}" srcOrd="5" destOrd="0" presId="urn:microsoft.com/office/officeart/2005/8/layout/pyramid2"/>
    <dgm:cxn modelId="{29E6AB37-96F4-432A-9073-99CEC0C963E3}" type="presParOf" srcId="{C5299790-0423-45BE-A0DF-FDE3307A7EB8}" destId="{847C67BE-E445-45D8-9056-74F09207019C}" srcOrd="6" destOrd="0" presId="urn:microsoft.com/office/officeart/2005/8/layout/pyramid2"/>
    <dgm:cxn modelId="{EC82FAB1-02E2-427B-98A9-C4B248884DAE}" type="presParOf" srcId="{C5299790-0423-45BE-A0DF-FDE3307A7EB8}" destId="{6F5E7EE3-5E50-44B1-A7AE-4EBA0AF340C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1D30FA-2789-4F8D-9E5A-97BA7C3C90F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0CDCF8-BD2B-48A3-97E2-076128C1133A}">
      <dgm:prSet phldrT="[Текст]"/>
      <dgm:spPr/>
      <dgm:t>
        <a:bodyPr/>
        <a:lstStyle/>
        <a:p>
          <a:r>
            <a:rPr lang="ru-RU" dirty="0" smtClean="0"/>
            <a:t>Предыстория Аустерлица.</a:t>
          </a:r>
          <a:endParaRPr lang="ru-RU" dirty="0"/>
        </a:p>
      </dgm:t>
    </dgm:pt>
    <dgm:pt modelId="{0EA8FB7C-5FE6-4A94-8139-FAC1261E21F1}" type="parTrans" cxnId="{0BA22C0D-6D36-4A12-8C16-491CE297FD5C}">
      <dgm:prSet/>
      <dgm:spPr/>
      <dgm:t>
        <a:bodyPr/>
        <a:lstStyle/>
        <a:p>
          <a:endParaRPr lang="ru-RU"/>
        </a:p>
      </dgm:t>
    </dgm:pt>
    <dgm:pt modelId="{E2F6AB4C-9222-4EF2-929C-88CA4156A107}" type="sibTrans" cxnId="{0BA22C0D-6D36-4A12-8C16-491CE297FD5C}">
      <dgm:prSet/>
      <dgm:spPr/>
      <dgm:t>
        <a:bodyPr/>
        <a:lstStyle/>
        <a:p>
          <a:endParaRPr lang="ru-RU"/>
        </a:p>
      </dgm:t>
    </dgm:pt>
    <dgm:pt modelId="{32E47A26-CAAF-4220-9067-DF7135B99CA1}">
      <dgm:prSet phldrT="[Текст]" phldr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F5D0DE4E-5336-4251-8E03-9095EBE509F6}" type="parTrans" cxnId="{3AE8614E-3165-4979-B685-BE9202DB309B}">
      <dgm:prSet/>
      <dgm:spPr/>
      <dgm:t>
        <a:bodyPr/>
        <a:lstStyle/>
        <a:p>
          <a:endParaRPr lang="ru-RU"/>
        </a:p>
      </dgm:t>
    </dgm:pt>
    <dgm:pt modelId="{FA1F14C7-3832-418B-B1CF-843D89574F15}" type="sibTrans" cxnId="{3AE8614E-3165-4979-B685-BE9202DB309B}">
      <dgm:prSet/>
      <dgm:spPr/>
      <dgm:t>
        <a:bodyPr/>
        <a:lstStyle/>
        <a:p>
          <a:endParaRPr lang="ru-RU"/>
        </a:p>
      </dgm:t>
    </dgm:pt>
    <dgm:pt modelId="{2D8920E9-44D9-4FB0-ACB7-FEB5011AC5CD}">
      <dgm:prSet phldrT="[Текст]" phldr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B9CCFCDF-E506-47EC-A868-BE1D85CE53D2}" type="parTrans" cxnId="{C91ECBEE-CAAE-4960-B426-D45FB0F4D370}">
      <dgm:prSet/>
      <dgm:spPr/>
      <dgm:t>
        <a:bodyPr/>
        <a:lstStyle/>
        <a:p>
          <a:endParaRPr lang="ru-RU"/>
        </a:p>
      </dgm:t>
    </dgm:pt>
    <dgm:pt modelId="{1ED57A95-9597-4DA8-BB56-A5F1D8FDAB75}" type="sibTrans" cxnId="{C91ECBEE-CAAE-4960-B426-D45FB0F4D370}">
      <dgm:prSet/>
      <dgm:spPr/>
      <dgm:t>
        <a:bodyPr/>
        <a:lstStyle/>
        <a:p>
          <a:endParaRPr lang="ru-RU"/>
        </a:p>
      </dgm:t>
    </dgm:pt>
    <dgm:pt modelId="{C8579625-9426-4F47-BAEE-FC363EE5B673}">
      <dgm:prSet phldrT="[Текст]" phldr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718F2578-8DB7-4579-8530-459D1A5BE2AA}" type="parTrans" cxnId="{024758D8-AE67-4B17-965F-2CE991E2AEA1}">
      <dgm:prSet/>
      <dgm:spPr/>
      <dgm:t>
        <a:bodyPr/>
        <a:lstStyle/>
        <a:p>
          <a:endParaRPr lang="ru-RU"/>
        </a:p>
      </dgm:t>
    </dgm:pt>
    <dgm:pt modelId="{3C7E1651-40AC-499C-A483-ECA61C9BF0FA}" type="sibTrans" cxnId="{024758D8-AE67-4B17-965F-2CE991E2AEA1}">
      <dgm:prSet/>
      <dgm:spPr/>
      <dgm:t>
        <a:bodyPr/>
        <a:lstStyle/>
        <a:p>
          <a:endParaRPr lang="ru-RU"/>
        </a:p>
      </dgm:t>
    </dgm:pt>
    <dgm:pt modelId="{0279E0A5-BCD8-404F-9AA6-1466653C139F}">
      <dgm:prSet phldrT="[Текст]" phldr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9D094B30-5CAB-44DC-B5A1-EA39792915D4}" type="parTrans" cxnId="{B1160C04-9DA5-4A31-886D-A96634CD792A}">
      <dgm:prSet/>
      <dgm:spPr/>
      <dgm:t>
        <a:bodyPr/>
        <a:lstStyle/>
        <a:p>
          <a:endParaRPr lang="ru-RU"/>
        </a:p>
      </dgm:t>
    </dgm:pt>
    <dgm:pt modelId="{A1EFB01A-7A21-4799-976F-2AF24B93B4DE}" type="sibTrans" cxnId="{B1160C04-9DA5-4A31-886D-A96634CD792A}">
      <dgm:prSet/>
      <dgm:spPr/>
      <dgm:t>
        <a:bodyPr/>
        <a:lstStyle/>
        <a:p>
          <a:endParaRPr lang="ru-RU"/>
        </a:p>
      </dgm:t>
    </dgm:pt>
    <dgm:pt modelId="{55B17033-B5BD-4BBD-BE55-0524F5D4CE9B}" type="pres">
      <dgm:prSet presAssocID="{F31D30FA-2789-4F8D-9E5A-97BA7C3C90F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83D4C2-FA24-48D4-90A2-8D8E36E03D35}" type="pres">
      <dgm:prSet presAssocID="{F31D30FA-2789-4F8D-9E5A-97BA7C3C90FA}" presName="matrix" presStyleCnt="0"/>
      <dgm:spPr/>
    </dgm:pt>
    <dgm:pt modelId="{54E2E3AA-48DB-4965-BC04-1AB2E5D70D6F}" type="pres">
      <dgm:prSet presAssocID="{F31D30FA-2789-4F8D-9E5A-97BA7C3C90FA}" presName="tile1" presStyleLbl="node1" presStyleIdx="0" presStyleCnt="4"/>
      <dgm:spPr/>
      <dgm:t>
        <a:bodyPr/>
        <a:lstStyle/>
        <a:p>
          <a:endParaRPr lang="ru-RU"/>
        </a:p>
      </dgm:t>
    </dgm:pt>
    <dgm:pt modelId="{A4A40B16-C436-40CA-8696-827B83C1883F}" type="pres">
      <dgm:prSet presAssocID="{F31D30FA-2789-4F8D-9E5A-97BA7C3C90F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3CAC2-D196-46D5-BE30-B25FDBB88AAA}" type="pres">
      <dgm:prSet presAssocID="{F31D30FA-2789-4F8D-9E5A-97BA7C3C90FA}" presName="tile2" presStyleLbl="node1" presStyleIdx="1" presStyleCnt="4"/>
      <dgm:spPr/>
      <dgm:t>
        <a:bodyPr/>
        <a:lstStyle/>
        <a:p>
          <a:endParaRPr lang="ru-RU"/>
        </a:p>
      </dgm:t>
    </dgm:pt>
    <dgm:pt modelId="{23D7B373-49AD-4D64-B22E-3CFE7657A799}" type="pres">
      <dgm:prSet presAssocID="{F31D30FA-2789-4F8D-9E5A-97BA7C3C90F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86F76-EFB3-4EDE-8D1D-E3E21562CF58}" type="pres">
      <dgm:prSet presAssocID="{F31D30FA-2789-4F8D-9E5A-97BA7C3C90FA}" presName="tile3" presStyleLbl="node1" presStyleIdx="2" presStyleCnt="4"/>
      <dgm:spPr/>
      <dgm:t>
        <a:bodyPr/>
        <a:lstStyle/>
        <a:p>
          <a:endParaRPr lang="ru-RU"/>
        </a:p>
      </dgm:t>
    </dgm:pt>
    <dgm:pt modelId="{7E99DCE2-E57E-44E6-80CF-322B83F6AD7A}" type="pres">
      <dgm:prSet presAssocID="{F31D30FA-2789-4F8D-9E5A-97BA7C3C90F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61B63-F130-4D69-AB48-7C1BECCFF4D8}" type="pres">
      <dgm:prSet presAssocID="{F31D30FA-2789-4F8D-9E5A-97BA7C3C90FA}" presName="tile4" presStyleLbl="node1" presStyleIdx="3" presStyleCnt="4"/>
      <dgm:spPr/>
      <dgm:t>
        <a:bodyPr/>
        <a:lstStyle/>
        <a:p>
          <a:endParaRPr lang="ru-RU"/>
        </a:p>
      </dgm:t>
    </dgm:pt>
    <dgm:pt modelId="{F70CD81A-B48A-4C81-AE63-23E013029251}" type="pres">
      <dgm:prSet presAssocID="{F31D30FA-2789-4F8D-9E5A-97BA7C3C90F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6E7D7-CDF0-4187-BC79-B4F4E395BFE1}" type="pres">
      <dgm:prSet presAssocID="{F31D30FA-2789-4F8D-9E5A-97BA7C3C90F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BA22C0D-6D36-4A12-8C16-491CE297FD5C}" srcId="{F31D30FA-2789-4F8D-9E5A-97BA7C3C90FA}" destId="{E00CDCF8-BD2B-48A3-97E2-076128C1133A}" srcOrd="0" destOrd="0" parTransId="{0EA8FB7C-5FE6-4A94-8139-FAC1261E21F1}" sibTransId="{E2F6AB4C-9222-4EF2-929C-88CA4156A107}"/>
    <dgm:cxn modelId="{1368E7F8-02CF-4FDD-878C-46BCB3F409BC}" type="presOf" srcId="{E00CDCF8-BD2B-48A3-97E2-076128C1133A}" destId="{B306E7D7-CDF0-4187-BC79-B4F4E395BFE1}" srcOrd="0" destOrd="0" presId="urn:microsoft.com/office/officeart/2005/8/layout/matrix1"/>
    <dgm:cxn modelId="{B1160C04-9DA5-4A31-886D-A96634CD792A}" srcId="{E00CDCF8-BD2B-48A3-97E2-076128C1133A}" destId="{0279E0A5-BCD8-404F-9AA6-1466653C139F}" srcOrd="3" destOrd="0" parTransId="{9D094B30-5CAB-44DC-B5A1-EA39792915D4}" sibTransId="{A1EFB01A-7A21-4799-976F-2AF24B93B4DE}"/>
    <dgm:cxn modelId="{520BDBB4-9CDB-440A-B84A-1B02821BCD3E}" type="presOf" srcId="{F31D30FA-2789-4F8D-9E5A-97BA7C3C90FA}" destId="{55B17033-B5BD-4BBD-BE55-0524F5D4CE9B}" srcOrd="0" destOrd="0" presId="urn:microsoft.com/office/officeart/2005/8/layout/matrix1"/>
    <dgm:cxn modelId="{024758D8-AE67-4B17-965F-2CE991E2AEA1}" srcId="{E00CDCF8-BD2B-48A3-97E2-076128C1133A}" destId="{C8579625-9426-4F47-BAEE-FC363EE5B673}" srcOrd="2" destOrd="0" parTransId="{718F2578-8DB7-4579-8530-459D1A5BE2AA}" sibTransId="{3C7E1651-40AC-499C-A483-ECA61C9BF0FA}"/>
    <dgm:cxn modelId="{C91ECBEE-CAAE-4960-B426-D45FB0F4D370}" srcId="{E00CDCF8-BD2B-48A3-97E2-076128C1133A}" destId="{2D8920E9-44D9-4FB0-ACB7-FEB5011AC5CD}" srcOrd="1" destOrd="0" parTransId="{B9CCFCDF-E506-47EC-A868-BE1D85CE53D2}" sibTransId="{1ED57A95-9597-4DA8-BB56-A5F1D8FDAB75}"/>
    <dgm:cxn modelId="{0B9BF8FE-6A18-4B9F-8081-6050C8A534E6}" type="presOf" srcId="{C8579625-9426-4F47-BAEE-FC363EE5B673}" destId="{B8686F76-EFB3-4EDE-8D1D-E3E21562CF58}" srcOrd="0" destOrd="0" presId="urn:microsoft.com/office/officeart/2005/8/layout/matrix1"/>
    <dgm:cxn modelId="{6235CE44-4188-414F-987C-24D2BE719BBC}" type="presOf" srcId="{0279E0A5-BCD8-404F-9AA6-1466653C139F}" destId="{F9D61B63-F130-4D69-AB48-7C1BECCFF4D8}" srcOrd="0" destOrd="0" presId="urn:microsoft.com/office/officeart/2005/8/layout/matrix1"/>
    <dgm:cxn modelId="{C6B4BBB7-1BEC-416A-9C90-880331BCE850}" type="presOf" srcId="{0279E0A5-BCD8-404F-9AA6-1466653C139F}" destId="{F70CD81A-B48A-4C81-AE63-23E013029251}" srcOrd="1" destOrd="0" presId="urn:microsoft.com/office/officeart/2005/8/layout/matrix1"/>
    <dgm:cxn modelId="{060F8949-88C8-4289-8B69-3991CE2FBC88}" type="presOf" srcId="{32E47A26-CAAF-4220-9067-DF7135B99CA1}" destId="{54E2E3AA-48DB-4965-BC04-1AB2E5D70D6F}" srcOrd="0" destOrd="0" presId="urn:microsoft.com/office/officeart/2005/8/layout/matrix1"/>
    <dgm:cxn modelId="{5F16AE3F-4584-42E2-9E62-1DE3A6D4F657}" type="presOf" srcId="{2D8920E9-44D9-4FB0-ACB7-FEB5011AC5CD}" destId="{23D7B373-49AD-4D64-B22E-3CFE7657A799}" srcOrd="1" destOrd="0" presId="urn:microsoft.com/office/officeart/2005/8/layout/matrix1"/>
    <dgm:cxn modelId="{24381566-6AFC-4158-B397-6D55DDEC54A3}" type="presOf" srcId="{32E47A26-CAAF-4220-9067-DF7135B99CA1}" destId="{A4A40B16-C436-40CA-8696-827B83C1883F}" srcOrd="1" destOrd="0" presId="urn:microsoft.com/office/officeart/2005/8/layout/matrix1"/>
    <dgm:cxn modelId="{223803B3-58E3-4484-8BE1-68904179E93E}" type="presOf" srcId="{2D8920E9-44D9-4FB0-ACB7-FEB5011AC5CD}" destId="{4353CAC2-D196-46D5-BE30-B25FDBB88AAA}" srcOrd="0" destOrd="0" presId="urn:microsoft.com/office/officeart/2005/8/layout/matrix1"/>
    <dgm:cxn modelId="{3AE8614E-3165-4979-B685-BE9202DB309B}" srcId="{E00CDCF8-BD2B-48A3-97E2-076128C1133A}" destId="{32E47A26-CAAF-4220-9067-DF7135B99CA1}" srcOrd="0" destOrd="0" parTransId="{F5D0DE4E-5336-4251-8E03-9095EBE509F6}" sibTransId="{FA1F14C7-3832-418B-B1CF-843D89574F15}"/>
    <dgm:cxn modelId="{85DA0C06-5463-49C3-BAD7-BBFA510968D2}" type="presOf" srcId="{C8579625-9426-4F47-BAEE-FC363EE5B673}" destId="{7E99DCE2-E57E-44E6-80CF-322B83F6AD7A}" srcOrd="1" destOrd="0" presId="urn:microsoft.com/office/officeart/2005/8/layout/matrix1"/>
    <dgm:cxn modelId="{F908A2F8-BD0D-47A6-900E-E4D36C179C43}" type="presParOf" srcId="{55B17033-B5BD-4BBD-BE55-0524F5D4CE9B}" destId="{5783D4C2-FA24-48D4-90A2-8D8E36E03D35}" srcOrd="0" destOrd="0" presId="urn:microsoft.com/office/officeart/2005/8/layout/matrix1"/>
    <dgm:cxn modelId="{580BA094-9C05-4BA3-B0BC-F0E3855AE61D}" type="presParOf" srcId="{5783D4C2-FA24-48D4-90A2-8D8E36E03D35}" destId="{54E2E3AA-48DB-4965-BC04-1AB2E5D70D6F}" srcOrd="0" destOrd="0" presId="urn:microsoft.com/office/officeart/2005/8/layout/matrix1"/>
    <dgm:cxn modelId="{EAB6AC6D-AA00-400C-840B-753A980A5D0F}" type="presParOf" srcId="{5783D4C2-FA24-48D4-90A2-8D8E36E03D35}" destId="{A4A40B16-C436-40CA-8696-827B83C1883F}" srcOrd="1" destOrd="0" presId="urn:microsoft.com/office/officeart/2005/8/layout/matrix1"/>
    <dgm:cxn modelId="{6BCE6AA6-1F43-4BA6-95B3-5BDC99756CD1}" type="presParOf" srcId="{5783D4C2-FA24-48D4-90A2-8D8E36E03D35}" destId="{4353CAC2-D196-46D5-BE30-B25FDBB88AAA}" srcOrd="2" destOrd="0" presId="urn:microsoft.com/office/officeart/2005/8/layout/matrix1"/>
    <dgm:cxn modelId="{C6ED394A-274E-45DD-A960-2D24A51254BC}" type="presParOf" srcId="{5783D4C2-FA24-48D4-90A2-8D8E36E03D35}" destId="{23D7B373-49AD-4D64-B22E-3CFE7657A799}" srcOrd="3" destOrd="0" presId="urn:microsoft.com/office/officeart/2005/8/layout/matrix1"/>
    <dgm:cxn modelId="{67A060F4-7D18-480F-8A19-613400228FDA}" type="presParOf" srcId="{5783D4C2-FA24-48D4-90A2-8D8E36E03D35}" destId="{B8686F76-EFB3-4EDE-8D1D-E3E21562CF58}" srcOrd="4" destOrd="0" presId="urn:microsoft.com/office/officeart/2005/8/layout/matrix1"/>
    <dgm:cxn modelId="{0390972B-A840-4129-B019-1B991783CCB7}" type="presParOf" srcId="{5783D4C2-FA24-48D4-90A2-8D8E36E03D35}" destId="{7E99DCE2-E57E-44E6-80CF-322B83F6AD7A}" srcOrd="5" destOrd="0" presId="urn:microsoft.com/office/officeart/2005/8/layout/matrix1"/>
    <dgm:cxn modelId="{32D51037-D81B-4BE9-A164-6DC20DDD8461}" type="presParOf" srcId="{5783D4C2-FA24-48D4-90A2-8D8E36E03D35}" destId="{F9D61B63-F130-4D69-AB48-7C1BECCFF4D8}" srcOrd="6" destOrd="0" presId="urn:microsoft.com/office/officeart/2005/8/layout/matrix1"/>
    <dgm:cxn modelId="{AA639726-C757-4BD1-8533-C062F5BE8D36}" type="presParOf" srcId="{5783D4C2-FA24-48D4-90A2-8D8E36E03D35}" destId="{F70CD81A-B48A-4C81-AE63-23E013029251}" srcOrd="7" destOrd="0" presId="urn:microsoft.com/office/officeart/2005/8/layout/matrix1"/>
    <dgm:cxn modelId="{63CEA155-9495-4786-9616-65B52E6AC519}" type="presParOf" srcId="{55B17033-B5BD-4BBD-BE55-0524F5D4CE9B}" destId="{B306E7D7-CDF0-4187-BC79-B4F4E395BFE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B3237A-CB30-45A9-9465-F41FA3B33B40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2FA85B-3E8E-4D51-A2B1-A0D1D1F4BF7D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Первый ярус</a:t>
          </a:r>
          <a:endParaRPr lang="ru-RU" dirty="0"/>
        </a:p>
      </dgm:t>
    </dgm:pt>
    <dgm:pt modelId="{8E2B8D6D-4917-421E-BECD-0CD5A00D06A4}" type="parTrans" cxnId="{9333252B-C4B9-49D4-B3F6-2FDE07CBF245}">
      <dgm:prSet/>
      <dgm:spPr/>
      <dgm:t>
        <a:bodyPr/>
        <a:lstStyle/>
        <a:p>
          <a:endParaRPr lang="ru-RU"/>
        </a:p>
      </dgm:t>
    </dgm:pt>
    <dgm:pt modelId="{8964B51C-8AD6-4CA3-B146-2B8417531236}" type="sibTrans" cxnId="{9333252B-C4B9-49D4-B3F6-2FDE07CBF245}">
      <dgm:prSet/>
      <dgm:spPr/>
      <dgm:t>
        <a:bodyPr/>
        <a:lstStyle/>
        <a:p>
          <a:endParaRPr lang="ru-RU"/>
        </a:p>
      </dgm:t>
    </dgm:pt>
    <dgm:pt modelId="{716B6970-231C-417C-A48A-404F11F265ED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Второй ярус</a:t>
          </a:r>
          <a:endParaRPr lang="ru-RU" dirty="0"/>
        </a:p>
      </dgm:t>
    </dgm:pt>
    <dgm:pt modelId="{A45FA420-D303-4912-B7F2-A39DA8598B30}" type="parTrans" cxnId="{B62E7BA1-E32F-4700-A9CA-FC5A792DE0ED}">
      <dgm:prSet/>
      <dgm:spPr/>
      <dgm:t>
        <a:bodyPr/>
        <a:lstStyle/>
        <a:p>
          <a:endParaRPr lang="ru-RU"/>
        </a:p>
      </dgm:t>
    </dgm:pt>
    <dgm:pt modelId="{DAEB9851-A4D9-40E0-A7B7-DDA55938E7A8}" type="sibTrans" cxnId="{B62E7BA1-E32F-4700-A9CA-FC5A792DE0ED}">
      <dgm:prSet/>
      <dgm:spPr/>
      <dgm:t>
        <a:bodyPr/>
        <a:lstStyle/>
        <a:p>
          <a:endParaRPr lang="ru-RU"/>
        </a:p>
      </dgm:t>
    </dgm:pt>
    <dgm:pt modelId="{84378F30-A997-43A0-A7C1-E75D49FD6857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AF28DF8-E491-4432-95AF-765B4F90823E}" type="parTrans" cxnId="{66BEB610-D7D0-44C3-88F4-EFA944F386AE}">
      <dgm:prSet/>
      <dgm:spPr/>
      <dgm:t>
        <a:bodyPr/>
        <a:lstStyle/>
        <a:p>
          <a:endParaRPr lang="ru-RU"/>
        </a:p>
      </dgm:t>
    </dgm:pt>
    <dgm:pt modelId="{4CC6B7F1-7C82-4D75-A018-7E6193CA9B3A}" type="sibTrans" cxnId="{66BEB610-D7D0-44C3-88F4-EFA944F386AE}">
      <dgm:prSet/>
      <dgm:spPr/>
      <dgm:t>
        <a:bodyPr/>
        <a:lstStyle/>
        <a:p>
          <a:endParaRPr lang="ru-RU"/>
        </a:p>
      </dgm:t>
    </dgm:pt>
    <dgm:pt modelId="{0E7C9C6C-7666-4C8C-943F-6171B72F5F2D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Третий ярус</a:t>
          </a:r>
          <a:endParaRPr lang="ru-RU" dirty="0"/>
        </a:p>
      </dgm:t>
    </dgm:pt>
    <dgm:pt modelId="{BEBF706D-F173-4500-A429-3B74DC192ACF}" type="parTrans" cxnId="{830CBA87-6754-4FEF-AA69-8578AD02C6F4}">
      <dgm:prSet/>
      <dgm:spPr/>
      <dgm:t>
        <a:bodyPr/>
        <a:lstStyle/>
        <a:p>
          <a:endParaRPr lang="ru-RU"/>
        </a:p>
      </dgm:t>
    </dgm:pt>
    <dgm:pt modelId="{DAA7FA5E-1B4D-4242-AEED-AA1C0B75CAD0}" type="sibTrans" cxnId="{830CBA87-6754-4FEF-AA69-8578AD02C6F4}">
      <dgm:prSet/>
      <dgm:spPr/>
      <dgm:t>
        <a:bodyPr/>
        <a:lstStyle/>
        <a:p>
          <a:endParaRPr lang="ru-RU"/>
        </a:p>
      </dgm:t>
    </dgm:pt>
    <dgm:pt modelId="{35F2E6DB-6640-4053-9F3C-6EEC37330419}">
      <dgm:prSet phldrT="[Текст]"/>
      <dgm:spPr/>
      <dgm:t>
        <a:bodyPr/>
        <a:lstStyle/>
        <a:p>
          <a:r>
            <a:rPr lang="ru-RU" dirty="0" err="1" smtClean="0"/>
            <a:t>ТТтТре</a:t>
          </a:r>
          <a:endParaRPr lang="ru-RU" dirty="0"/>
        </a:p>
      </dgm:t>
    </dgm:pt>
    <dgm:pt modelId="{EE1F6D33-60DE-4717-8391-1C7F801AC59B}" type="parTrans" cxnId="{6650CF9A-E6BF-429A-A2BF-DDA7E003D5DB}">
      <dgm:prSet/>
      <dgm:spPr/>
      <dgm:t>
        <a:bodyPr/>
        <a:lstStyle/>
        <a:p>
          <a:endParaRPr lang="ru-RU"/>
        </a:p>
      </dgm:t>
    </dgm:pt>
    <dgm:pt modelId="{F1083E47-088A-4770-A2CB-EB4CAAD1A0BB}" type="sibTrans" cxnId="{6650CF9A-E6BF-429A-A2BF-DDA7E003D5DB}">
      <dgm:prSet/>
      <dgm:spPr/>
      <dgm:t>
        <a:bodyPr/>
        <a:lstStyle/>
        <a:p>
          <a:endParaRPr lang="ru-RU"/>
        </a:p>
      </dgm:t>
    </dgm:pt>
    <dgm:pt modelId="{2499AA08-E875-44C4-B39B-5231CC124E3F}" type="pres">
      <dgm:prSet presAssocID="{E6B3237A-CB30-45A9-9465-F41FA3B33B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B8C7BD-BA52-477A-AB11-96AE48265813}" type="pres">
      <dgm:prSet presAssocID="{E32FA85B-3E8E-4D51-A2B1-A0D1D1F4BF7D}" presName="compositeNode" presStyleCnt="0">
        <dgm:presLayoutVars>
          <dgm:bulletEnabled val="1"/>
        </dgm:presLayoutVars>
      </dgm:prSet>
      <dgm:spPr/>
    </dgm:pt>
    <dgm:pt modelId="{EFD9552A-EEEA-4689-8FDF-624317ACBED7}" type="pres">
      <dgm:prSet presAssocID="{E32FA85B-3E8E-4D51-A2B1-A0D1D1F4BF7D}" presName="bgRect" presStyleLbl="node1" presStyleIdx="0" presStyleCnt="3"/>
      <dgm:spPr/>
      <dgm:t>
        <a:bodyPr/>
        <a:lstStyle/>
        <a:p>
          <a:endParaRPr lang="ru-RU"/>
        </a:p>
      </dgm:t>
    </dgm:pt>
    <dgm:pt modelId="{48CD17EB-E115-4ED9-A3CB-D987C0C39129}" type="pres">
      <dgm:prSet presAssocID="{E32FA85B-3E8E-4D51-A2B1-A0D1D1F4BF7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C1EBE-66F3-4D40-9275-F58E129E48EB}" type="pres">
      <dgm:prSet presAssocID="{8964B51C-8AD6-4CA3-B146-2B8417531236}" presName="hSp" presStyleCnt="0"/>
      <dgm:spPr/>
    </dgm:pt>
    <dgm:pt modelId="{4EA4B485-8C16-4D12-BE59-54AAE7D0153C}" type="pres">
      <dgm:prSet presAssocID="{8964B51C-8AD6-4CA3-B146-2B8417531236}" presName="vProcSp" presStyleCnt="0"/>
      <dgm:spPr/>
    </dgm:pt>
    <dgm:pt modelId="{FC1F99E8-DA50-45A4-A9D6-B1C0BB5AEBA5}" type="pres">
      <dgm:prSet presAssocID="{8964B51C-8AD6-4CA3-B146-2B8417531236}" presName="vSp1" presStyleCnt="0"/>
      <dgm:spPr/>
    </dgm:pt>
    <dgm:pt modelId="{9CED5859-E4C3-4934-8FC7-D9EE78311688}" type="pres">
      <dgm:prSet presAssocID="{8964B51C-8AD6-4CA3-B146-2B8417531236}" presName="simulatedConn" presStyleLbl="solidFgAcc1" presStyleIdx="0" presStyleCnt="2"/>
      <dgm:spPr/>
    </dgm:pt>
    <dgm:pt modelId="{4025623E-C091-4726-9F04-7A7C020DC6F8}" type="pres">
      <dgm:prSet presAssocID="{8964B51C-8AD6-4CA3-B146-2B8417531236}" presName="vSp2" presStyleCnt="0"/>
      <dgm:spPr/>
    </dgm:pt>
    <dgm:pt modelId="{536E2B2A-8824-477C-A391-B0689F21A4B9}" type="pres">
      <dgm:prSet presAssocID="{8964B51C-8AD6-4CA3-B146-2B8417531236}" presName="sibTrans" presStyleCnt="0"/>
      <dgm:spPr/>
    </dgm:pt>
    <dgm:pt modelId="{492361A6-0FEB-46DB-B160-436D94909681}" type="pres">
      <dgm:prSet presAssocID="{716B6970-231C-417C-A48A-404F11F265ED}" presName="compositeNode" presStyleCnt="0">
        <dgm:presLayoutVars>
          <dgm:bulletEnabled val="1"/>
        </dgm:presLayoutVars>
      </dgm:prSet>
      <dgm:spPr/>
    </dgm:pt>
    <dgm:pt modelId="{F9135CF9-0DE4-4F54-B0E8-7D41C9A2CFAB}" type="pres">
      <dgm:prSet presAssocID="{716B6970-231C-417C-A48A-404F11F265ED}" presName="bgRect" presStyleLbl="node1" presStyleIdx="1" presStyleCnt="3"/>
      <dgm:spPr/>
      <dgm:t>
        <a:bodyPr/>
        <a:lstStyle/>
        <a:p>
          <a:endParaRPr lang="ru-RU"/>
        </a:p>
      </dgm:t>
    </dgm:pt>
    <dgm:pt modelId="{275DFA27-8364-495F-844C-DFD9D25AA943}" type="pres">
      <dgm:prSet presAssocID="{716B6970-231C-417C-A48A-404F11F265E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9A305-0C32-484C-B248-330FEDB8B93D}" type="pres">
      <dgm:prSet presAssocID="{716B6970-231C-417C-A48A-404F11F265E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D3DEE-4D9D-41CD-AE8E-E8923A0896A7}" type="pres">
      <dgm:prSet presAssocID="{DAEB9851-A4D9-40E0-A7B7-DDA55938E7A8}" presName="hSp" presStyleCnt="0"/>
      <dgm:spPr/>
    </dgm:pt>
    <dgm:pt modelId="{5AA4C7D8-0DED-4241-A83C-30E81FF5E0AD}" type="pres">
      <dgm:prSet presAssocID="{DAEB9851-A4D9-40E0-A7B7-DDA55938E7A8}" presName="vProcSp" presStyleCnt="0"/>
      <dgm:spPr/>
    </dgm:pt>
    <dgm:pt modelId="{00118CC5-D956-4101-8CDB-0EA25FAEF9EF}" type="pres">
      <dgm:prSet presAssocID="{DAEB9851-A4D9-40E0-A7B7-DDA55938E7A8}" presName="vSp1" presStyleCnt="0"/>
      <dgm:spPr/>
    </dgm:pt>
    <dgm:pt modelId="{9772B6F9-77AE-4D8E-9113-F56CCE83F3C2}" type="pres">
      <dgm:prSet presAssocID="{DAEB9851-A4D9-40E0-A7B7-DDA55938E7A8}" presName="simulatedConn" presStyleLbl="solidFgAcc1" presStyleIdx="1" presStyleCnt="2"/>
      <dgm:spPr/>
    </dgm:pt>
    <dgm:pt modelId="{86124748-5D08-4EB4-8F66-C2C6051F5F2C}" type="pres">
      <dgm:prSet presAssocID="{DAEB9851-A4D9-40E0-A7B7-DDA55938E7A8}" presName="vSp2" presStyleCnt="0"/>
      <dgm:spPr/>
    </dgm:pt>
    <dgm:pt modelId="{6C9A6B5A-14AD-4D32-80D3-D5897473D377}" type="pres">
      <dgm:prSet presAssocID="{DAEB9851-A4D9-40E0-A7B7-DDA55938E7A8}" presName="sibTrans" presStyleCnt="0"/>
      <dgm:spPr/>
    </dgm:pt>
    <dgm:pt modelId="{4DFE3385-2D3F-4FD1-BDED-5DEC59358A7D}" type="pres">
      <dgm:prSet presAssocID="{0E7C9C6C-7666-4C8C-943F-6171B72F5F2D}" presName="compositeNode" presStyleCnt="0">
        <dgm:presLayoutVars>
          <dgm:bulletEnabled val="1"/>
        </dgm:presLayoutVars>
      </dgm:prSet>
      <dgm:spPr/>
    </dgm:pt>
    <dgm:pt modelId="{DE9087AA-DFC3-43F2-89BD-90DB98D20399}" type="pres">
      <dgm:prSet presAssocID="{0E7C9C6C-7666-4C8C-943F-6171B72F5F2D}" presName="bgRect" presStyleLbl="node1" presStyleIdx="2" presStyleCnt="3"/>
      <dgm:spPr/>
      <dgm:t>
        <a:bodyPr/>
        <a:lstStyle/>
        <a:p>
          <a:endParaRPr lang="ru-RU"/>
        </a:p>
      </dgm:t>
    </dgm:pt>
    <dgm:pt modelId="{14362634-38CE-4B7E-83BC-D60D3C6AB5D1}" type="pres">
      <dgm:prSet presAssocID="{0E7C9C6C-7666-4C8C-943F-6171B72F5F2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B8EE6-47BF-4AD2-B60B-FBACCA9D8C75}" type="pres">
      <dgm:prSet presAssocID="{0E7C9C6C-7666-4C8C-943F-6171B72F5F2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6E4BB2-6EF3-46FB-BF30-F074E1C99656}" type="presOf" srcId="{0E7C9C6C-7666-4C8C-943F-6171B72F5F2D}" destId="{14362634-38CE-4B7E-83BC-D60D3C6AB5D1}" srcOrd="1" destOrd="0" presId="urn:microsoft.com/office/officeart/2005/8/layout/hProcess7"/>
    <dgm:cxn modelId="{E812E40A-A4BC-4D61-8B65-A37C1CD6CC90}" type="presOf" srcId="{35F2E6DB-6640-4053-9F3C-6EEC37330419}" destId="{951B8EE6-47BF-4AD2-B60B-FBACCA9D8C75}" srcOrd="0" destOrd="0" presId="urn:microsoft.com/office/officeart/2005/8/layout/hProcess7"/>
    <dgm:cxn modelId="{830CBA87-6754-4FEF-AA69-8578AD02C6F4}" srcId="{E6B3237A-CB30-45A9-9465-F41FA3B33B40}" destId="{0E7C9C6C-7666-4C8C-943F-6171B72F5F2D}" srcOrd="2" destOrd="0" parTransId="{BEBF706D-F173-4500-A429-3B74DC192ACF}" sibTransId="{DAA7FA5E-1B4D-4242-AEED-AA1C0B75CAD0}"/>
    <dgm:cxn modelId="{6650CF9A-E6BF-429A-A2BF-DDA7E003D5DB}" srcId="{0E7C9C6C-7666-4C8C-943F-6171B72F5F2D}" destId="{35F2E6DB-6640-4053-9F3C-6EEC37330419}" srcOrd="0" destOrd="0" parTransId="{EE1F6D33-60DE-4717-8391-1C7F801AC59B}" sibTransId="{F1083E47-088A-4770-A2CB-EB4CAAD1A0BB}"/>
    <dgm:cxn modelId="{D46843E5-2F5D-4399-9B53-F108FFC50018}" type="presOf" srcId="{716B6970-231C-417C-A48A-404F11F265ED}" destId="{275DFA27-8364-495F-844C-DFD9D25AA943}" srcOrd="1" destOrd="0" presId="urn:microsoft.com/office/officeart/2005/8/layout/hProcess7"/>
    <dgm:cxn modelId="{B62E7BA1-E32F-4700-A9CA-FC5A792DE0ED}" srcId="{E6B3237A-CB30-45A9-9465-F41FA3B33B40}" destId="{716B6970-231C-417C-A48A-404F11F265ED}" srcOrd="1" destOrd="0" parTransId="{A45FA420-D303-4912-B7F2-A39DA8598B30}" sibTransId="{DAEB9851-A4D9-40E0-A7B7-DDA55938E7A8}"/>
    <dgm:cxn modelId="{D37F1D3C-03A3-4048-92D7-8AE29725528F}" type="presOf" srcId="{84378F30-A997-43A0-A7C1-E75D49FD6857}" destId="{A269A305-0C32-484C-B248-330FEDB8B93D}" srcOrd="0" destOrd="0" presId="urn:microsoft.com/office/officeart/2005/8/layout/hProcess7"/>
    <dgm:cxn modelId="{66BEB610-D7D0-44C3-88F4-EFA944F386AE}" srcId="{716B6970-231C-417C-A48A-404F11F265ED}" destId="{84378F30-A997-43A0-A7C1-E75D49FD6857}" srcOrd="0" destOrd="0" parTransId="{DAF28DF8-E491-4432-95AF-765B4F90823E}" sibTransId="{4CC6B7F1-7C82-4D75-A018-7E6193CA9B3A}"/>
    <dgm:cxn modelId="{9333252B-C4B9-49D4-B3F6-2FDE07CBF245}" srcId="{E6B3237A-CB30-45A9-9465-F41FA3B33B40}" destId="{E32FA85B-3E8E-4D51-A2B1-A0D1D1F4BF7D}" srcOrd="0" destOrd="0" parTransId="{8E2B8D6D-4917-421E-BECD-0CD5A00D06A4}" sibTransId="{8964B51C-8AD6-4CA3-B146-2B8417531236}"/>
    <dgm:cxn modelId="{63B0AF2C-7CF3-4DAE-85D4-8D4AC04675AD}" type="presOf" srcId="{E32FA85B-3E8E-4D51-A2B1-A0D1D1F4BF7D}" destId="{48CD17EB-E115-4ED9-A3CB-D987C0C39129}" srcOrd="1" destOrd="0" presId="urn:microsoft.com/office/officeart/2005/8/layout/hProcess7"/>
    <dgm:cxn modelId="{DC06CED2-F686-4D51-AFB1-2FD8A03EC6A9}" type="presOf" srcId="{0E7C9C6C-7666-4C8C-943F-6171B72F5F2D}" destId="{DE9087AA-DFC3-43F2-89BD-90DB98D20399}" srcOrd="0" destOrd="0" presId="urn:microsoft.com/office/officeart/2005/8/layout/hProcess7"/>
    <dgm:cxn modelId="{0F1BE6A8-6D1A-49D7-A575-6680C41F0C32}" type="presOf" srcId="{E32FA85B-3E8E-4D51-A2B1-A0D1D1F4BF7D}" destId="{EFD9552A-EEEA-4689-8FDF-624317ACBED7}" srcOrd="0" destOrd="0" presId="urn:microsoft.com/office/officeart/2005/8/layout/hProcess7"/>
    <dgm:cxn modelId="{67BBE2E2-D620-40F8-9F7A-61CACCC7FC6F}" type="presOf" srcId="{E6B3237A-CB30-45A9-9465-F41FA3B33B40}" destId="{2499AA08-E875-44C4-B39B-5231CC124E3F}" srcOrd="0" destOrd="0" presId="urn:microsoft.com/office/officeart/2005/8/layout/hProcess7"/>
    <dgm:cxn modelId="{52B1F257-A95B-4D57-A2EF-3DD29E19F8E6}" type="presOf" srcId="{716B6970-231C-417C-A48A-404F11F265ED}" destId="{F9135CF9-0DE4-4F54-B0E8-7D41C9A2CFAB}" srcOrd="0" destOrd="0" presId="urn:microsoft.com/office/officeart/2005/8/layout/hProcess7"/>
    <dgm:cxn modelId="{59B454D7-717E-4AAD-B639-611EAB494B53}" type="presParOf" srcId="{2499AA08-E875-44C4-B39B-5231CC124E3F}" destId="{1AB8C7BD-BA52-477A-AB11-96AE48265813}" srcOrd="0" destOrd="0" presId="urn:microsoft.com/office/officeart/2005/8/layout/hProcess7"/>
    <dgm:cxn modelId="{4B78850C-7CFA-4244-8351-FFDBDCEC6595}" type="presParOf" srcId="{1AB8C7BD-BA52-477A-AB11-96AE48265813}" destId="{EFD9552A-EEEA-4689-8FDF-624317ACBED7}" srcOrd="0" destOrd="0" presId="urn:microsoft.com/office/officeart/2005/8/layout/hProcess7"/>
    <dgm:cxn modelId="{0BF9D1F4-0978-4A26-B1C1-AB40759A03F0}" type="presParOf" srcId="{1AB8C7BD-BA52-477A-AB11-96AE48265813}" destId="{48CD17EB-E115-4ED9-A3CB-D987C0C39129}" srcOrd="1" destOrd="0" presId="urn:microsoft.com/office/officeart/2005/8/layout/hProcess7"/>
    <dgm:cxn modelId="{0483E199-BB8A-4ED7-955C-2B1255F284DE}" type="presParOf" srcId="{2499AA08-E875-44C4-B39B-5231CC124E3F}" destId="{AB6C1EBE-66F3-4D40-9275-F58E129E48EB}" srcOrd="1" destOrd="0" presId="urn:microsoft.com/office/officeart/2005/8/layout/hProcess7"/>
    <dgm:cxn modelId="{164F8F78-BD86-40B5-907D-D4D0278B536D}" type="presParOf" srcId="{2499AA08-E875-44C4-B39B-5231CC124E3F}" destId="{4EA4B485-8C16-4D12-BE59-54AAE7D0153C}" srcOrd="2" destOrd="0" presId="urn:microsoft.com/office/officeart/2005/8/layout/hProcess7"/>
    <dgm:cxn modelId="{8CA4D8B7-7E2D-4CAA-B700-7B7272192B8B}" type="presParOf" srcId="{4EA4B485-8C16-4D12-BE59-54AAE7D0153C}" destId="{FC1F99E8-DA50-45A4-A9D6-B1C0BB5AEBA5}" srcOrd="0" destOrd="0" presId="urn:microsoft.com/office/officeart/2005/8/layout/hProcess7"/>
    <dgm:cxn modelId="{1A5FE4F9-1FC3-4584-97DD-C0CA708357E3}" type="presParOf" srcId="{4EA4B485-8C16-4D12-BE59-54AAE7D0153C}" destId="{9CED5859-E4C3-4934-8FC7-D9EE78311688}" srcOrd="1" destOrd="0" presId="urn:microsoft.com/office/officeart/2005/8/layout/hProcess7"/>
    <dgm:cxn modelId="{956463E9-42D4-44DD-B981-315F0D0CC187}" type="presParOf" srcId="{4EA4B485-8C16-4D12-BE59-54AAE7D0153C}" destId="{4025623E-C091-4726-9F04-7A7C020DC6F8}" srcOrd="2" destOrd="0" presId="urn:microsoft.com/office/officeart/2005/8/layout/hProcess7"/>
    <dgm:cxn modelId="{95CCCE37-8496-4C85-A90D-F05AAA75A3A9}" type="presParOf" srcId="{2499AA08-E875-44C4-B39B-5231CC124E3F}" destId="{536E2B2A-8824-477C-A391-B0689F21A4B9}" srcOrd="3" destOrd="0" presId="urn:microsoft.com/office/officeart/2005/8/layout/hProcess7"/>
    <dgm:cxn modelId="{3B78FE4E-64F3-4E11-9D2B-C2A661ECB22D}" type="presParOf" srcId="{2499AA08-E875-44C4-B39B-5231CC124E3F}" destId="{492361A6-0FEB-46DB-B160-436D94909681}" srcOrd="4" destOrd="0" presId="urn:microsoft.com/office/officeart/2005/8/layout/hProcess7"/>
    <dgm:cxn modelId="{EE9C1103-FF45-4483-9C7A-F06CF2EB2FF5}" type="presParOf" srcId="{492361A6-0FEB-46DB-B160-436D94909681}" destId="{F9135CF9-0DE4-4F54-B0E8-7D41C9A2CFAB}" srcOrd="0" destOrd="0" presId="urn:microsoft.com/office/officeart/2005/8/layout/hProcess7"/>
    <dgm:cxn modelId="{EE861F52-771C-409F-AC9E-17499A16C86E}" type="presParOf" srcId="{492361A6-0FEB-46DB-B160-436D94909681}" destId="{275DFA27-8364-495F-844C-DFD9D25AA943}" srcOrd="1" destOrd="0" presId="urn:microsoft.com/office/officeart/2005/8/layout/hProcess7"/>
    <dgm:cxn modelId="{56B20BB8-3EF4-4D84-8A75-D478A4ACA8FF}" type="presParOf" srcId="{492361A6-0FEB-46DB-B160-436D94909681}" destId="{A269A305-0C32-484C-B248-330FEDB8B93D}" srcOrd="2" destOrd="0" presId="urn:microsoft.com/office/officeart/2005/8/layout/hProcess7"/>
    <dgm:cxn modelId="{73586860-5517-4A72-BBAC-980C750E6462}" type="presParOf" srcId="{2499AA08-E875-44C4-B39B-5231CC124E3F}" destId="{7BDD3DEE-4D9D-41CD-AE8E-E8923A0896A7}" srcOrd="5" destOrd="0" presId="urn:microsoft.com/office/officeart/2005/8/layout/hProcess7"/>
    <dgm:cxn modelId="{D8E5DCE3-4ECF-44AE-8BFA-2FA6487A810E}" type="presParOf" srcId="{2499AA08-E875-44C4-B39B-5231CC124E3F}" destId="{5AA4C7D8-0DED-4241-A83C-30E81FF5E0AD}" srcOrd="6" destOrd="0" presId="urn:microsoft.com/office/officeart/2005/8/layout/hProcess7"/>
    <dgm:cxn modelId="{E1359069-1F11-4B8A-936C-152E9CCDF873}" type="presParOf" srcId="{5AA4C7D8-0DED-4241-A83C-30E81FF5E0AD}" destId="{00118CC5-D956-4101-8CDB-0EA25FAEF9EF}" srcOrd="0" destOrd="0" presId="urn:microsoft.com/office/officeart/2005/8/layout/hProcess7"/>
    <dgm:cxn modelId="{21AF0FC8-7E56-4B62-9F91-DABA878F863D}" type="presParOf" srcId="{5AA4C7D8-0DED-4241-A83C-30E81FF5E0AD}" destId="{9772B6F9-77AE-4D8E-9113-F56CCE83F3C2}" srcOrd="1" destOrd="0" presId="urn:microsoft.com/office/officeart/2005/8/layout/hProcess7"/>
    <dgm:cxn modelId="{775A2D75-9FD0-47DC-A63F-C7920EFC4AE8}" type="presParOf" srcId="{5AA4C7D8-0DED-4241-A83C-30E81FF5E0AD}" destId="{86124748-5D08-4EB4-8F66-C2C6051F5F2C}" srcOrd="2" destOrd="0" presId="urn:microsoft.com/office/officeart/2005/8/layout/hProcess7"/>
    <dgm:cxn modelId="{A658F823-7919-4527-979E-F19F83EEC317}" type="presParOf" srcId="{2499AA08-E875-44C4-B39B-5231CC124E3F}" destId="{6C9A6B5A-14AD-4D32-80D3-D5897473D377}" srcOrd="7" destOrd="0" presId="urn:microsoft.com/office/officeart/2005/8/layout/hProcess7"/>
    <dgm:cxn modelId="{BD8B6029-3E68-4637-9A3F-C6E21F8648D4}" type="presParOf" srcId="{2499AA08-E875-44C4-B39B-5231CC124E3F}" destId="{4DFE3385-2D3F-4FD1-BDED-5DEC59358A7D}" srcOrd="8" destOrd="0" presId="urn:microsoft.com/office/officeart/2005/8/layout/hProcess7"/>
    <dgm:cxn modelId="{2A14DFE1-927E-44BB-AF12-CDBFFC26AA12}" type="presParOf" srcId="{4DFE3385-2D3F-4FD1-BDED-5DEC59358A7D}" destId="{DE9087AA-DFC3-43F2-89BD-90DB98D20399}" srcOrd="0" destOrd="0" presId="urn:microsoft.com/office/officeart/2005/8/layout/hProcess7"/>
    <dgm:cxn modelId="{F96917F1-9989-4977-A506-D84610EF3370}" type="presParOf" srcId="{4DFE3385-2D3F-4FD1-BDED-5DEC59358A7D}" destId="{14362634-38CE-4B7E-83BC-D60D3C6AB5D1}" srcOrd="1" destOrd="0" presId="urn:microsoft.com/office/officeart/2005/8/layout/hProcess7"/>
    <dgm:cxn modelId="{EEA8905B-7DA6-4638-9DF0-B7123B30B2A5}" type="presParOf" srcId="{4DFE3385-2D3F-4FD1-BDED-5DEC59358A7D}" destId="{951B8EE6-47BF-4AD2-B60B-FBACCA9D8C7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2E3AA-48DB-4965-BC04-1AB2E5D70D6F}">
      <dsp:nvSpPr>
        <dsp:cNvPr id="0" name=""/>
        <dsp:cNvSpPr/>
      </dsp:nvSpPr>
      <dsp:spPr>
        <a:xfrm rot="16200000">
          <a:off x="925656" y="-925656"/>
          <a:ext cx="2262477" cy="4113791"/>
        </a:xfrm>
        <a:prstGeom prst="round1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5400000">
        <a:off x="0" y="0"/>
        <a:ext cx="4113791" cy="1696858"/>
      </dsp:txXfrm>
    </dsp:sp>
    <dsp:sp modelId="{4353CAC2-D196-46D5-BE30-B25FDBB88AAA}">
      <dsp:nvSpPr>
        <dsp:cNvPr id="0" name=""/>
        <dsp:cNvSpPr/>
      </dsp:nvSpPr>
      <dsp:spPr>
        <a:xfrm>
          <a:off x="4113791" y="0"/>
          <a:ext cx="4113791" cy="2262477"/>
        </a:xfrm>
        <a:prstGeom prst="round1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4113791" y="0"/>
        <a:ext cx="4113791" cy="1696858"/>
      </dsp:txXfrm>
    </dsp:sp>
    <dsp:sp modelId="{B8686F76-EFB3-4EDE-8D1D-E3E21562CF58}">
      <dsp:nvSpPr>
        <dsp:cNvPr id="0" name=""/>
        <dsp:cNvSpPr/>
      </dsp:nvSpPr>
      <dsp:spPr>
        <a:xfrm rot="10800000">
          <a:off x="0" y="2262477"/>
          <a:ext cx="4113791" cy="2262477"/>
        </a:xfrm>
        <a:prstGeom prst="round1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10800000">
        <a:off x="0" y="2828096"/>
        <a:ext cx="4113791" cy="1696858"/>
      </dsp:txXfrm>
    </dsp:sp>
    <dsp:sp modelId="{F9D61B63-F130-4D69-AB48-7C1BECCFF4D8}">
      <dsp:nvSpPr>
        <dsp:cNvPr id="0" name=""/>
        <dsp:cNvSpPr/>
      </dsp:nvSpPr>
      <dsp:spPr>
        <a:xfrm rot="5400000">
          <a:off x="5039448" y="1336820"/>
          <a:ext cx="2262477" cy="4113791"/>
        </a:xfrm>
        <a:prstGeom prst="round1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-5400000">
        <a:off x="4113792" y="2828096"/>
        <a:ext cx="4113791" cy="1696858"/>
      </dsp:txXfrm>
    </dsp:sp>
    <dsp:sp modelId="{B306E7D7-CDF0-4187-BC79-B4F4E395BFE1}">
      <dsp:nvSpPr>
        <dsp:cNvPr id="0" name=""/>
        <dsp:cNvSpPr/>
      </dsp:nvSpPr>
      <dsp:spPr>
        <a:xfrm>
          <a:off x="2879654" y="1696858"/>
          <a:ext cx="2468274" cy="113123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Предыстория Аустерлица.</a:t>
          </a:r>
          <a:endParaRPr lang="ru-RU" sz="3000" kern="1200" dirty="0"/>
        </a:p>
      </dsp:txBody>
      <dsp:txXfrm>
        <a:off x="2934876" y="1752080"/>
        <a:ext cx="2357830" cy="1020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763379D-BD60-47E0-A2F8-F18F7046B78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83B6D4-246E-46EC-9ABF-BD0CBAEAE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9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379D-BD60-47E0-A2F8-F18F7046B78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B6D4-246E-46EC-9ABF-BD0CBAEAE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80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379D-BD60-47E0-A2F8-F18F7046B78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B6D4-246E-46EC-9ABF-BD0CBAEAE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396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379D-BD60-47E0-A2F8-F18F7046B78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B6D4-246E-46EC-9ABF-BD0CBAEAEE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031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379D-BD60-47E0-A2F8-F18F7046B78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B6D4-246E-46EC-9ABF-BD0CBAEAE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279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379D-BD60-47E0-A2F8-F18F7046B78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B6D4-246E-46EC-9ABF-BD0CBAEAEE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170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379D-BD60-47E0-A2F8-F18F7046B78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B6D4-246E-46EC-9ABF-BD0CBAEAE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259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379D-BD60-47E0-A2F8-F18F7046B78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B6D4-246E-46EC-9ABF-BD0CBAEAE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543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379D-BD60-47E0-A2F8-F18F7046B78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B6D4-246E-46EC-9ABF-BD0CBAEAE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85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379D-BD60-47E0-A2F8-F18F7046B78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B6D4-246E-46EC-9ABF-BD0CBAEAE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28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379D-BD60-47E0-A2F8-F18F7046B78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B6D4-246E-46EC-9ABF-BD0CBAEAE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68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379D-BD60-47E0-A2F8-F18F7046B78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B6D4-246E-46EC-9ABF-BD0CBAEAE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7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379D-BD60-47E0-A2F8-F18F7046B78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B6D4-246E-46EC-9ABF-BD0CBAEAE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33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379D-BD60-47E0-A2F8-F18F7046B78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B6D4-246E-46EC-9ABF-BD0CBAEAE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25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379D-BD60-47E0-A2F8-F18F7046B78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B6D4-246E-46EC-9ABF-BD0CBAEAE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2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379D-BD60-47E0-A2F8-F18F7046B78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B6D4-246E-46EC-9ABF-BD0CBAEAE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14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379D-BD60-47E0-A2F8-F18F7046B78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B6D4-246E-46EC-9ABF-BD0CBAEAE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90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63379D-BD60-47E0-A2F8-F18F7046B783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83B6D4-246E-46EC-9ABF-BD0CBAEAE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dirty="0" smtClean="0"/>
              <a:t>Аустерлиц –кульминация первого тома романа  </a:t>
            </a:r>
            <a:r>
              <a:rPr lang="ru-RU" sz="3600" b="1" dirty="0" err="1" smtClean="0"/>
              <a:t>Л.Н.Толстого</a:t>
            </a:r>
            <a:r>
              <a:rPr lang="ru-RU" sz="3600" b="1" dirty="0" smtClean="0"/>
              <a:t> «Война и мир».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Автор: Кузнецова Маргарита Сергеевна, </a:t>
            </a:r>
          </a:p>
          <a:p>
            <a:r>
              <a:rPr lang="ru-RU" sz="2000" b="1" dirty="0"/>
              <a:t>у</a:t>
            </a:r>
            <a:r>
              <a:rPr lang="ru-RU" sz="2000" b="1" dirty="0" smtClean="0"/>
              <a:t>читель русского языка и литературы МБОУ «Лицей», </a:t>
            </a:r>
            <a:r>
              <a:rPr lang="ru-RU" sz="2000" b="1" dirty="0" err="1" smtClean="0"/>
              <a:t>г.Балашиха</a:t>
            </a:r>
            <a:r>
              <a:rPr lang="ru-RU" sz="2000" b="1" dirty="0" smtClean="0"/>
              <a:t> Московской области.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234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</a:t>
            </a:r>
            <a:r>
              <a:rPr lang="ru-RU" dirty="0" err="1" smtClean="0"/>
              <a:t>Л.Толстой</a:t>
            </a:r>
            <a:r>
              <a:rPr lang="ru-RU" dirty="0" smtClean="0"/>
              <a:t> рисует предысторию Аустерлица?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37983"/>
              </p:ext>
            </p:extLst>
          </p:nvPr>
        </p:nvGraphicFramePr>
        <p:xfrm>
          <a:off x="1980049" y="2285999"/>
          <a:ext cx="8227583" cy="3843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Обсуждаем эпизоды.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29" b="1" dirty="0"/>
              <a:t>1.Исторические факты.</a:t>
            </a:r>
          </a:p>
          <a:p>
            <a:pPr marL="0" indent="0" algn="ctr">
              <a:buNone/>
            </a:pPr>
            <a:r>
              <a:rPr lang="ru-RU" sz="3629" b="1" dirty="0"/>
              <a:t>Читаем начало главы 11 (Том 1, часть 3).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3992" dirty="0"/>
          </a:p>
          <a:p>
            <a:pPr marL="0" indent="0" algn="ctr">
              <a:buNone/>
            </a:pPr>
            <a:r>
              <a:rPr lang="ru-RU" sz="3992" dirty="0"/>
              <a:t>Читаем эпизод «План </a:t>
            </a:r>
            <a:r>
              <a:rPr lang="ru-RU" sz="3992" dirty="0" err="1"/>
              <a:t>Вейротера</a:t>
            </a:r>
            <a:r>
              <a:rPr lang="ru-RU" sz="3992" dirty="0"/>
              <a:t>»</a:t>
            </a:r>
          </a:p>
          <a:p>
            <a:pPr algn="ctr"/>
            <a:r>
              <a:rPr lang="ru-RU" sz="3992" dirty="0"/>
              <a:t>(Том первый, часть третья, глава 14</a:t>
            </a:r>
            <a:r>
              <a:rPr lang="ru-RU" sz="4355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Обсуждаем эпизоды.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355" dirty="0"/>
              <a:t>2. Отношение Кутузова.</a:t>
            </a:r>
          </a:p>
          <a:p>
            <a:r>
              <a:rPr lang="ru-RU" sz="4355" dirty="0"/>
              <a:t>(</a:t>
            </a:r>
            <a:r>
              <a:rPr lang="ru-RU" sz="4355" b="1" dirty="0"/>
              <a:t>Том 1,часть 3, глава 11).</a:t>
            </a:r>
            <a:endParaRPr lang="ru-RU" sz="4355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sz="3266" dirty="0"/>
              <a:t>3.Отношение Николая Ростова.</a:t>
            </a:r>
          </a:p>
          <a:p>
            <a:pPr algn="ctr"/>
            <a:r>
              <a:rPr lang="ru-RU" sz="3266" b="1" dirty="0"/>
              <a:t>(Том 1, ч.3, глава 10, последний абзац главы)</a:t>
            </a:r>
            <a:endParaRPr lang="ru-RU" sz="3266" dirty="0"/>
          </a:p>
        </p:txBody>
      </p:sp>
    </p:spTree>
    <p:extLst>
      <p:ext uri="{BB962C8B-B14F-4D97-AF65-F5344CB8AC3E}">
        <p14:creationId xmlns:p14="http://schemas.microsoft.com/office/powerpoint/2010/main" val="6991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Изображение событий Аустерлица.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b="1" dirty="0" smtClean="0"/>
              <a:t> Описание </a:t>
            </a:r>
            <a:r>
              <a:rPr lang="ru-RU" b="1" dirty="0"/>
              <a:t>тумана </a:t>
            </a:r>
            <a:r>
              <a:rPr lang="ru-RU" b="1" dirty="0" smtClean="0"/>
              <a:t>(Том первый, часть третья, глава 14).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О</a:t>
            </a:r>
            <a:r>
              <a:rPr lang="ru-RU" b="1" dirty="0" smtClean="0"/>
              <a:t>писание </a:t>
            </a:r>
            <a:r>
              <a:rPr lang="ru-RU" b="1" dirty="0"/>
              <a:t>высоты, на которой стоит Наполеон </a:t>
            </a:r>
            <a:r>
              <a:rPr lang="ru-RU" b="1" dirty="0" smtClean="0"/>
              <a:t>(</a:t>
            </a:r>
            <a:r>
              <a:rPr lang="ru-RU" b="1" dirty="0"/>
              <a:t>Том первый, часть третья, глава 14</a:t>
            </a:r>
            <a:r>
              <a:rPr lang="ru-RU" b="1" dirty="0" smtClean="0"/>
              <a:t>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С</a:t>
            </a:r>
            <a:r>
              <a:rPr lang="ru-RU" b="1" dirty="0" smtClean="0"/>
              <a:t>обытия </a:t>
            </a:r>
            <a:r>
              <a:rPr lang="ru-RU" b="1" dirty="0"/>
              <a:t>на </a:t>
            </a:r>
            <a:r>
              <a:rPr lang="ru-RU" b="1" dirty="0" err="1"/>
              <a:t>Праценских</a:t>
            </a:r>
            <a:r>
              <a:rPr lang="ru-RU" b="1" dirty="0"/>
              <a:t> высотах, где была ставка Кутузова</a:t>
            </a:r>
            <a:r>
              <a:rPr lang="ru-RU" b="1" dirty="0" smtClean="0"/>
              <a:t>. </a:t>
            </a:r>
            <a:r>
              <a:rPr lang="ru-RU" b="1" dirty="0"/>
              <a:t>П</a:t>
            </a:r>
            <a:r>
              <a:rPr lang="ru-RU" b="1" dirty="0" smtClean="0"/>
              <a:t>оказаны </a:t>
            </a:r>
            <a:r>
              <a:rPr lang="ru-RU" b="1" dirty="0"/>
              <a:t>глазами князя </a:t>
            </a:r>
            <a:r>
              <a:rPr lang="ru-RU" b="1" dirty="0" smtClean="0"/>
              <a:t>Андрея( Том первый, часть </a:t>
            </a:r>
            <a:r>
              <a:rPr lang="ru-RU" b="1" dirty="0" err="1" smtClean="0"/>
              <a:t>треья</a:t>
            </a:r>
            <a:r>
              <a:rPr lang="ru-RU" b="1" dirty="0" smtClean="0"/>
              <a:t>, глава 16).</a:t>
            </a:r>
            <a:endParaRPr lang="ru-RU" b="1" dirty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19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Обсуждаем эпизоды.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3029" indent="-553029" algn="ctr">
              <a:buFont typeface="Times New Roman" pitchFamily="18" charset="0"/>
              <a:buAutoNum type="arabicPeriod" startAt="2"/>
            </a:pPr>
            <a:r>
              <a:rPr lang="ru-RU" sz="3629" b="1"/>
              <a:t>Какие неожиданные обстоятельства не были учтены в плане Вейротера?</a:t>
            </a:r>
          </a:p>
          <a:p>
            <a:pPr marL="553029" indent="-553029" algn="ctr">
              <a:buNone/>
            </a:pPr>
            <a:r>
              <a:rPr lang="ru-RU" sz="3629" b="1"/>
              <a:t>(Том первый, часть третья, глава 14).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Князь Андрей при Аустерлице.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1.О  чём мечтает Болконский накануне сражения? (Том первый, часть 3, глава 12).</a:t>
            </a:r>
          </a:p>
          <a:p>
            <a:pPr algn="ctr"/>
            <a:r>
              <a:rPr lang="ru-RU" b="1" i="1" dirty="0" smtClean="0"/>
              <a:t>Он мечтает о счастливой минуте торжества, о своём Тулоне, которого он так долго ждал. Его не волнуют ни смерть, ни раны, ни потеря семьи: «Я всех отдам за минуту славы, торжества над людьми, за любовь людей к себе».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71" y="628650"/>
            <a:ext cx="8890907" cy="5246689"/>
          </a:xfrm>
        </p:spPr>
      </p:pic>
    </p:spTree>
    <p:extLst>
      <p:ext uri="{BB962C8B-B14F-4D97-AF65-F5344CB8AC3E}">
        <p14:creationId xmlns:p14="http://schemas.microsoft.com/office/powerpoint/2010/main" val="771431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Князь Андрей при Аустерлице.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Каким князь Андрей видит свой подвиг?</a:t>
            </a:r>
          </a:p>
          <a:p>
            <a:r>
              <a:rPr lang="ru-RU" dirty="0" smtClean="0"/>
              <a:t>(Том первый, часть 3, глава 15).</a:t>
            </a:r>
          </a:p>
          <a:p>
            <a:r>
              <a:rPr lang="ru-RU" i="1" dirty="0"/>
              <a:t>«С знаменем в руке я пойду вперёд и сломлю </a:t>
            </a:r>
            <a:r>
              <a:rPr lang="ru-RU" i="1" dirty="0" err="1"/>
              <a:t>всё,что</a:t>
            </a:r>
            <a:r>
              <a:rPr lang="ru-RU" i="1" dirty="0"/>
              <a:t> будет предо мной».</a:t>
            </a:r>
            <a:endParaRPr lang="ru-RU" dirty="0"/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81725" y="2644496"/>
            <a:ext cx="4718050" cy="314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470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Работаем с опорным  конспектом к уроку.</a:t>
            </a:r>
            <a:br>
              <a:rPr lang="ru-RU" dirty="0" smtClean="0"/>
            </a:br>
            <a:r>
              <a:rPr lang="ru-RU" dirty="0" smtClean="0"/>
              <a:t>Часть первая.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err="1"/>
              <a:t>Аустерлицкое</a:t>
            </a:r>
            <a:r>
              <a:rPr lang="ru-RU" b="1" dirty="0"/>
              <a:t> сражение</a:t>
            </a:r>
            <a:r>
              <a:rPr lang="ru-RU" dirty="0"/>
              <a:t>-  </a:t>
            </a:r>
            <a:r>
              <a:rPr lang="ru-RU" dirty="0" err="1"/>
              <a:t>это</a:t>
            </a:r>
            <a:r>
              <a:rPr lang="ru-RU" dirty="0" err="1" smtClean="0"/>
              <a:t>____________________________________________,</a:t>
            </a:r>
            <a:r>
              <a:rPr lang="ru-RU" dirty="0" err="1"/>
              <a:t>так</a:t>
            </a:r>
            <a:r>
              <a:rPr lang="ru-RU" dirty="0"/>
              <a:t> как</a:t>
            </a:r>
          </a:p>
          <a:p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587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над матрицей.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295917"/>
              </p:ext>
            </p:extLst>
          </p:nvPr>
        </p:nvGraphicFramePr>
        <p:xfrm>
          <a:off x="1980049" y="1604329"/>
          <a:ext cx="8227583" cy="4524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5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о</a:t>
            </a:r>
            <a:r>
              <a:rPr lang="ru-RU" sz="4400" b="1" dirty="0" smtClean="0"/>
              <a:t>смысленное  </a:t>
            </a:r>
            <a:r>
              <a:rPr lang="ru-RU" sz="4400" b="1" dirty="0"/>
              <a:t>чтение избранных страниц романа </a:t>
            </a:r>
            <a:r>
              <a:rPr lang="ru-RU" sz="4400" b="1" dirty="0" err="1"/>
              <a:t>Л.Н.Толстого</a:t>
            </a:r>
            <a:r>
              <a:rPr lang="ru-RU" sz="4400" b="1" dirty="0"/>
              <a:t> «Война и мир», посвящённых </a:t>
            </a:r>
            <a:r>
              <a:rPr lang="ru-RU" sz="4400" b="1" dirty="0" err="1"/>
              <a:t>Аустерлицкому</a:t>
            </a:r>
            <a:r>
              <a:rPr lang="ru-RU" sz="4400" b="1" dirty="0"/>
              <a:t> сражению.</a:t>
            </a:r>
          </a:p>
          <a:p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3926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Работаем с опорным конспектом.</a:t>
            </a:r>
            <a:br>
              <a:rPr lang="ru-RU" dirty="0" smtClean="0"/>
            </a:br>
            <a:r>
              <a:rPr lang="ru-RU" dirty="0" smtClean="0"/>
              <a:t>Часть 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/>
              <a:t>Проблемный вопрос: «Как показана предыстория </a:t>
            </a:r>
            <a:r>
              <a:rPr lang="ru-RU" sz="3200" dirty="0" err="1"/>
              <a:t>Аустерлицкого</a:t>
            </a:r>
            <a:r>
              <a:rPr lang="ru-RU" sz="3200" dirty="0"/>
              <a:t> сражения в романе «Война и мир»? </a:t>
            </a:r>
          </a:p>
          <a:p>
            <a:r>
              <a:rPr lang="ru-RU" sz="3200" dirty="0"/>
              <a:t>Для  ответа внимательно прочитайте главы 10-12 третьей части первого тома романа «Война и мир» и заполните схему-матрицу.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73798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Изображение событий Аустерлица.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b="1" dirty="0" smtClean="0"/>
              <a:t> Описание </a:t>
            </a:r>
            <a:r>
              <a:rPr lang="ru-RU" b="1" dirty="0"/>
              <a:t>тумана </a:t>
            </a:r>
            <a:r>
              <a:rPr lang="ru-RU" b="1" dirty="0" smtClean="0"/>
              <a:t>(Том первый, часть третья, глава 14).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О</a:t>
            </a:r>
            <a:r>
              <a:rPr lang="ru-RU" b="1" dirty="0" smtClean="0"/>
              <a:t>писание </a:t>
            </a:r>
            <a:r>
              <a:rPr lang="ru-RU" b="1" dirty="0"/>
              <a:t>высоты, на которой стоит Наполеон </a:t>
            </a:r>
            <a:r>
              <a:rPr lang="ru-RU" b="1" dirty="0" smtClean="0"/>
              <a:t>(</a:t>
            </a:r>
            <a:r>
              <a:rPr lang="ru-RU" b="1" dirty="0"/>
              <a:t>Том первый, часть третья, глава 14</a:t>
            </a:r>
            <a:r>
              <a:rPr lang="ru-RU" b="1" dirty="0" smtClean="0"/>
              <a:t>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С</a:t>
            </a:r>
            <a:r>
              <a:rPr lang="ru-RU" b="1" dirty="0" smtClean="0"/>
              <a:t>обытия </a:t>
            </a:r>
            <a:r>
              <a:rPr lang="ru-RU" b="1" dirty="0"/>
              <a:t>на </a:t>
            </a:r>
            <a:r>
              <a:rPr lang="ru-RU" b="1" dirty="0" err="1"/>
              <a:t>Праценских</a:t>
            </a:r>
            <a:r>
              <a:rPr lang="ru-RU" b="1" dirty="0"/>
              <a:t> высотах, где была ставка Кутузова</a:t>
            </a:r>
            <a:r>
              <a:rPr lang="ru-RU" b="1" dirty="0" smtClean="0"/>
              <a:t>. </a:t>
            </a:r>
            <a:r>
              <a:rPr lang="ru-RU" b="1" dirty="0"/>
              <a:t>П</a:t>
            </a:r>
            <a:r>
              <a:rPr lang="ru-RU" b="1" dirty="0" smtClean="0"/>
              <a:t>оказаны </a:t>
            </a:r>
            <a:r>
              <a:rPr lang="ru-RU" b="1" dirty="0"/>
              <a:t>глазами князя </a:t>
            </a:r>
            <a:r>
              <a:rPr lang="ru-RU" b="1" dirty="0" smtClean="0"/>
              <a:t>Андрея( Том первый, часть </a:t>
            </a:r>
            <a:r>
              <a:rPr lang="ru-RU" b="1" dirty="0" err="1" smtClean="0"/>
              <a:t>треья</a:t>
            </a:r>
            <a:r>
              <a:rPr lang="ru-RU" b="1" dirty="0" smtClean="0"/>
              <a:t>, глава 16).</a:t>
            </a:r>
            <a:endParaRPr lang="ru-RU" b="1" dirty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19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7138" y="460849"/>
            <a:ext cx="8227583" cy="1143480"/>
          </a:xfrm>
        </p:spPr>
        <p:txBody>
          <a:bodyPr/>
          <a:lstStyle/>
          <a:p>
            <a:r>
              <a:rPr lang="ru-RU" sz="2177" dirty="0"/>
              <a:t>Три яруса вертикали пространства изображения событий </a:t>
            </a:r>
            <a:r>
              <a:rPr lang="ru-RU" sz="2177" dirty="0" err="1"/>
              <a:t>Аустерлицкого</a:t>
            </a:r>
            <a:r>
              <a:rPr lang="ru-RU" sz="2177" dirty="0"/>
              <a:t> сражения. Укажите, какой ярус самый главный.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37674571"/>
              </p:ext>
            </p:extLst>
          </p:nvPr>
        </p:nvGraphicFramePr>
        <p:xfrm>
          <a:off x="3047681" y="1396787"/>
          <a:ext cx="6096640" cy="4064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5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Князь Андрей на поле Аустерлица (глава 16).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3629" u="sng" dirty="0"/>
              <a:t>Какими чувствами охвачен князь Андрей в начале сражения?</a:t>
            </a:r>
            <a:endParaRPr lang="ru-RU" sz="3629" dirty="0"/>
          </a:p>
          <a:p>
            <a:pPr algn="ctr"/>
            <a:r>
              <a:rPr lang="ru-RU" sz="3629" b="1" u="sng" dirty="0"/>
              <a:t>Какие драматические события сражения показаны глазами князя Андрея?</a:t>
            </a:r>
          </a:p>
          <a:p>
            <a:pPr algn="ctr"/>
            <a:r>
              <a:rPr lang="ru-RU" sz="3629" b="1" u="sng" dirty="0"/>
              <a:t>Как показана смена динамики событий в этом эпизоде?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u="sng" dirty="0"/>
              <a:t>Диалектика души</a:t>
            </a:r>
            <a:r>
              <a:rPr lang="ru-RU" dirty="0"/>
              <a:t>» — постоянное изображение внутреннего мира героев в движения, в развитии (по Чернышевскому). </a:t>
            </a:r>
            <a:endParaRPr lang="ru-RU" dirty="0" smtClean="0"/>
          </a:p>
          <a:p>
            <a:pPr algn="ctr"/>
            <a:r>
              <a:rPr lang="ru-RU" i="1" u="sng" dirty="0" smtClean="0"/>
              <a:t>Психологизм</a:t>
            </a:r>
            <a:r>
              <a:rPr lang="ru-RU" dirty="0" smtClean="0"/>
              <a:t> </a:t>
            </a:r>
            <a:r>
              <a:rPr lang="ru-RU" dirty="0"/>
              <a:t>(показ характеров в развитии) позволяет не толь­ко объективно изобразить картину душевной жизни героев, но и выразить авторскую нравственную оценку изображаемого.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3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Обобщим.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sz="4355" u="sng" dirty="0"/>
              <a:t>Можно ли назвать </a:t>
            </a:r>
            <a:r>
              <a:rPr lang="ru-RU" sz="4355" u="sng" dirty="0" err="1"/>
              <a:t>Аустерлицкое</a:t>
            </a:r>
            <a:r>
              <a:rPr lang="ru-RU" sz="4355" u="sng" dirty="0"/>
              <a:t> сражение кульминацией первого тома романа «Война и мир»?</a:t>
            </a:r>
            <a:endParaRPr lang="ru-RU" sz="4355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6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dirty="0"/>
              <a:t>Ранение Андрея Болконского подготовит нас к пониманию душевного перелома, который произойдёт с героем дальше, в  19-й главе(«Небо Аустерлица»).</a:t>
            </a:r>
          </a:p>
          <a:p>
            <a:endParaRPr lang="ru-RU" dirty="0"/>
          </a:p>
        </p:txBody>
      </p:sp>
      <p:pic>
        <p:nvPicPr>
          <p:cNvPr id="6" name="Picture 4" descr="Небо Аустерлиц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87946" y="1861216"/>
            <a:ext cx="3984785" cy="339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2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Обобщим.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Связаны ли человек и исторические события, по мнению Льва Николаевича </a:t>
            </a:r>
            <a:r>
              <a:rPr lang="ru-RU" sz="4400" b="1" dirty="0" smtClean="0"/>
              <a:t>Толстого?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98478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Обобщим.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629" dirty="0"/>
              <a:t>Однако все происшедшее с князем Андреем, значимое в «духовном космосе» романа, никакого влияния на ход изображаемого </a:t>
            </a:r>
            <a:r>
              <a:rPr lang="ru-RU" sz="3629" dirty="0" err="1"/>
              <a:t>Аустерлицкого</a:t>
            </a:r>
            <a:r>
              <a:rPr lang="ru-RU" sz="3629" dirty="0"/>
              <a:t> сражения в «Войне и мире» не имеет, и не только потому, что его порыв был прерван ранением.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Обобщим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629" dirty="0"/>
              <a:t>Отдельный, даже самый значительный человек ничего в истории, по мысли Толстого, не определяет. История творится всеми людьми вместе, она — живая ткань, где каждая точка, каждый составляющий атом соприкасается с соседними и задает живое движение целому.</a:t>
            </a:r>
          </a:p>
        </p:txBody>
      </p:sp>
    </p:spTree>
    <p:extLst>
      <p:ext uri="{BB962C8B-B14F-4D97-AF65-F5344CB8AC3E}">
        <p14:creationId xmlns:p14="http://schemas.microsoft.com/office/powerpoint/2010/main" val="32604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chemeClr val="tx1"/>
                </a:solidFill>
              </a:rPr>
              <a:t>Введение в особенности композиции романа –«сцепление эпизодов».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chemeClr val="tx1"/>
                </a:solidFill>
              </a:rPr>
              <a:t>Анализ страниц романа, посвящённых предыстории </a:t>
            </a:r>
            <a:r>
              <a:rPr lang="ru-RU" sz="3200" b="1" dirty="0" err="1">
                <a:solidFill>
                  <a:schemeClr val="tx1"/>
                </a:solidFill>
              </a:rPr>
              <a:t>Аустерлицкого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сражения.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chemeClr val="tx1"/>
                </a:solidFill>
              </a:rPr>
              <a:t>. Наблюдения над   своеобразием описания Аустерлица:  три яруса вертикали пространства.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5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«Небо Аустерлица»(том первый, часть третья, глава </a:t>
            </a:r>
            <a:r>
              <a:rPr lang="en-US" smtClean="0"/>
              <a:t> XIX)</a:t>
            </a:r>
            <a:endParaRPr lang="ru-RU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7" name="Picture 4" descr="Небо Аустерл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6296" y="2285999"/>
            <a:ext cx="8230464" cy="39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dirty="0"/>
              <a:t>Проанализируйте  письменно с использованием проблемной карточки эпизод «Небо Аустерлица» (Том первый, часть третья, глава 19).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8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>
              <a:lnSpc>
                <a:spcPct val="83000"/>
              </a:lnSpc>
            </a:pPr>
            <a:r>
              <a:rPr lang="ru-RU" sz="2540" b="1" i="1"/>
              <a:t>Прочитайте эпизод «Небо Аустерлица».</a:t>
            </a:r>
          </a:p>
          <a:p>
            <a:pPr algn="ctr">
              <a:lnSpc>
                <a:spcPct val="83000"/>
              </a:lnSpc>
            </a:pPr>
            <a:r>
              <a:rPr lang="ru-RU" sz="2540" b="1" i="1"/>
              <a:t>Письменно ответьте на следующие вопросы:</a:t>
            </a:r>
          </a:p>
          <a:p>
            <a:pPr algn="ctr">
              <a:lnSpc>
                <a:spcPct val="83000"/>
              </a:lnSpc>
            </a:pPr>
            <a:r>
              <a:rPr lang="ru-RU" sz="2540" b="1" i="1"/>
              <a:t>-Что открывает для себя князь Андрей на поле Аустерлица?</a:t>
            </a:r>
          </a:p>
          <a:p>
            <a:pPr algn="ctr">
              <a:lnSpc>
                <a:spcPct val="83000"/>
              </a:lnSpc>
            </a:pPr>
            <a:r>
              <a:rPr lang="ru-RU" sz="2540" b="1" i="1"/>
              <a:t>-Почему горячке боя противопоставлены тишина, спокойствие, вечный мир природы?</a:t>
            </a:r>
          </a:p>
          <a:p>
            <a:pPr algn="ctr">
              <a:lnSpc>
                <a:spcPct val="83000"/>
              </a:lnSpc>
            </a:pPr>
            <a:r>
              <a:rPr lang="ru-RU" sz="2540" b="1" i="1"/>
              <a:t>Как теперь воспринимает Болконский Наполеона?</a:t>
            </a:r>
          </a:p>
          <a:p>
            <a:pPr algn="ctr">
              <a:lnSpc>
                <a:spcPct val="83000"/>
              </a:lnSpc>
            </a:pPr>
            <a:r>
              <a:rPr lang="ru-RU" sz="2540" b="1" i="1"/>
              <a:t>-Что такое «лучшие минуты жизни»? Можно ли назвать  «лучшими минутами жизни»Болконского  этот эпизод? Почему.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200" b="1" dirty="0"/>
              <a:t>Чтение и анализ описания подвига князя Андрея на поле </a:t>
            </a:r>
            <a:r>
              <a:rPr lang="ru-RU" sz="3200" b="1" dirty="0" smtClean="0"/>
              <a:t>Аустерлица.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b="1" dirty="0"/>
              <a:t>Введение в понятие «диалектика души» в романе «Война и мир</a:t>
            </a:r>
            <a:r>
              <a:rPr lang="ru-RU" sz="3200" b="1" dirty="0" smtClean="0"/>
              <a:t>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b="1" dirty="0"/>
              <a:t>Размышления о взглядах Л.Н. Толстого - историка и </a:t>
            </a:r>
            <a:r>
              <a:rPr lang="ru-RU" sz="3200" b="1" dirty="0" smtClean="0"/>
              <a:t>писателя.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224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Проблемные вопросы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dirty="0" smtClean="0"/>
              <a:t>1.«Связаны </a:t>
            </a:r>
            <a:r>
              <a:rPr lang="ru-RU" sz="4400" b="1" dirty="0"/>
              <a:t>ли человек и исторические события, по мнению Льва Николаевича Толстого</a:t>
            </a:r>
            <a:r>
              <a:rPr lang="ru-RU" sz="4400" b="1" dirty="0" smtClean="0"/>
              <a:t>?»;</a:t>
            </a:r>
            <a:endParaRPr lang="ru-RU" sz="4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9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Проблемные вопросы урока: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2. Является ли Аустерлиц кульминацией первого тома романа «Война и мир»?.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0856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осмысленному чтению.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3200" b="1" u="sng" dirty="0"/>
              <a:t>Каждое сражение — это результат многих составляющих</a:t>
            </a:r>
            <a:r>
              <a:rPr lang="ru-RU" sz="3200" b="1" dirty="0"/>
              <a:t>. Аустерлицу предшествуют в «космосе» романа интриги князя Василия, ошибки Пьера (беспорядочная петербургская жизнь, женитьба на Элен) — в произведении происходит как бы накопление «отрицательной энергии», нарастание хаоса, запутанности, иллюзорности.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6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осмысленному чтению.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b="1" u="sng" dirty="0"/>
              <a:t>В сценах подготовки к сражению главенствуют мотивы парадности</a:t>
            </a:r>
            <a:r>
              <a:rPr lang="ru-RU" sz="3200" b="1" dirty="0"/>
              <a:t> (смотр двух императоров), самоуверенности молодых (партия молодых генералов при молодом и уверенном в победе Александре I, который сам хочет руководить сражением).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этап чтения.</a:t>
            </a:r>
            <a:br>
              <a:rPr lang="ru-RU" dirty="0" smtClean="0"/>
            </a:br>
            <a:r>
              <a:rPr lang="ru-RU" sz="3600" b="1" i="1" dirty="0"/>
              <a:t>Читаем главы 10-11  третьей части первого тома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u="sng" dirty="0"/>
              <a:t>Важное место занимает предыстория сражения.</a:t>
            </a:r>
            <a:endParaRPr lang="ru-RU" sz="4000" dirty="0"/>
          </a:p>
          <a:p>
            <a:pPr marL="0" indent="0" algn="ctr">
              <a:buNone/>
            </a:pPr>
            <a:r>
              <a:rPr lang="ru-RU" sz="4000" i="1" dirty="0"/>
              <a:t>             </a:t>
            </a:r>
            <a:r>
              <a:rPr lang="ru-RU" sz="4000" b="1" i="1" dirty="0"/>
              <a:t>Как Лев Толстой разворачивает предысторию сражения</a:t>
            </a:r>
            <a:r>
              <a:rPr lang="ru-RU" sz="4000" b="1" i="1" dirty="0" smtClean="0"/>
              <a:t>?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641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1015</Words>
  <Application>Microsoft Office PowerPoint</Application>
  <PresentationFormat>Широкоэкранный</PresentationFormat>
  <Paragraphs>98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Garamond</vt:lpstr>
      <vt:lpstr>Times New Roman</vt:lpstr>
      <vt:lpstr>Wingdings</vt:lpstr>
      <vt:lpstr>Натуральные материалы</vt:lpstr>
      <vt:lpstr>Аустерлиц –кульминация первого тома романа  Л.Н.Толстого «Война и мир».</vt:lpstr>
      <vt:lpstr>Цель урока:</vt:lpstr>
      <vt:lpstr>Задачи урока:</vt:lpstr>
      <vt:lpstr>Задачи урока:</vt:lpstr>
      <vt:lpstr>Проблемные вопросы урока:</vt:lpstr>
      <vt:lpstr>Проблемные вопросы урока:</vt:lpstr>
      <vt:lpstr>Подготовка к осмысленному чтению.</vt:lpstr>
      <vt:lpstr>Подготовка к осмысленному чтению.</vt:lpstr>
      <vt:lpstr>Первый этап чтения. Читаем главы 10-11  третьей части первого тома</vt:lpstr>
      <vt:lpstr>Как Л.Толстой рисует предысторию Аустерлица?</vt:lpstr>
      <vt:lpstr>Обсуждаем эпизоды.</vt:lpstr>
      <vt:lpstr>Обсуждаем эпизоды.</vt:lpstr>
      <vt:lpstr>Изображение событий Аустерлица.</vt:lpstr>
      <vt:lpstr>Обсуждаем эпизоды.</vt:lpstr>
      <vt:lpstr>Князь Андрей при Аустерлице.</vt:lpstr>
      <vt:lpstr>Презентация PowerPoint</vt:lpstr>
      <vt:lpstr>Князь Андрей при Аустерлице.</vt:lpstr>
      <vt:lpstr>Работаем с опорным  конспектом к уроку. Часть первая.</vt:lpstr>
      <vt:lpstr>Работа над матрицей.</vt:lpstr>
      <vt:lpstr>Работаем с опорным конспектом. Часть 2.</vt:lpstr>
      <vt:lpstr>Изображение событий Аустерлица.</vt:lpstr>
      <vt:lpstr>Три яруса вертикали пространства изображения событий Аустерлицкого сражения. Укажите, какой ярус самый главный.</vt:lpstr>
      <vt:lpstr> Князь Андрей на поле Аустерлица (глава 16).</vt:lpstr>
      <vt:lpstr>Вывод</vt:lpstr>
      <vt:lpstr>Обобщим.</vt:lpstr>
      <vt:lpstr>Вывод.</vt:lpstr>
      <vt:lpstr>Обобщим.</vt:lpstr>
      <vt:lpstr>Обобщим.</vt:lpstr>
      <vt:lpstr>Обобщим</vt:lpstr>
      <vt:lpstr>«Небо Аустерлица»(том первый, часть третья, глава  XIX)</vt:lpstr>
      <vt:lpstr>Домашнее задание.</vt:lpstr>
      <vt:lpstr>Домашнее задание.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Аустерлиц –кульминация первого тома романа  Л.Н.Толстого «Война и мир».</dc:title>
  <dc:creator>Core</dc:creator>
  <cp:lastModifiedBy>Core</cp:lastModifiedBy>
  <cp:revision>21</cp:revision>
  <dcterms:created xsi:type="dcterms:W3CDTF">2019-07-18T16:19:45Z</dcterms:created>
  <dcterms:modified xsi:type="dcterms:W3CDTF">2019-07-18T17:37:07Z</dcterms:modified>
</cp:coreProperties>
</file>