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72" r:id="rId7"/>
    <p:sldId id="271" r:id="rId8"/>
    <p:sldId id="273" r:id="rId9"/>
    <p:sldId id="264" r:id="rId10"/>
    <p:sldId id="263" r:id="rId11"/>
    <p:sldId id="262" r:id="rId12"/>
    <p:sldId id="294" r:id="rId13"/>
    <p:sldId id="295" r:id="rId14"/>
    <p:sldId id="296" r:id="rId15"/>
    <p:sldId id="293" r:id="rId16"/>
    <p:sldId id="261" r:id="rId17"/>
    <p:sldId id="260" r:id="rId18"/>
    <p:sldId id="297" r:id="rId19"/>
    <p:sldId id="259" r:id="rId20"/>
    <p:sldId id="279" r:id="rId21"/>
    <p:sldId id="298" r:id="rId22"/>
    <p:sldId id="300" r:id="rId23"/>
    <p:sldId id="278" r:id="rId24"/>
    <p:sldId id="277" r:id="rId25"/>
    <p:sldId id="276" r:id="rId26"/>
    <p:sldId id="282" r:id="rId27"/>
    <p:sldId id="299" r:id="rId28"/>
    <p:sldId id="281" r:id="rId29"/>
    <p:sldId id="274" r:id="rId30"/>
    <p:sldId id="283" r:id="rId31"/>
    <p:sldId id="257" r:id="rId32"/>
    <p:sldId id="280" r:id="rId33"/>
    <p:sldId id="284" r:id="rId34"/>
    <p:sldId id="289" r:id="rId35"/>
    <p:sldId id="291" r:id="rId36"/>
    <p:sldId id="290" r:id="rId37"/>
    <p:sldId id="288" r:id="rId38"/>
    <p:sldId id="292" r:id="rId39"/>
    <p:sldId id="287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006600"/>
    <a:srgbClr val="663300"/>
    <a:srgbClr val="006C00"/>
    <a:srgbClr val="412A07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C8FF-9C54-44BE-B22A-9FB7F14BC96C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C4035-7FE5-4ACC-9CF6-2AE50588A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69_%D0%B3%D0%BE%D0%B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ru.wikipedia.org/wiki/179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ru.wikipedia.org/wiki/1852_%D0%B3%D0%BE%D0%B4" TargetMode="External"/><Relationship Id="rId4" Type="http://schemas.openxmlformats.org/officeDocument/2006/relationships/hyperlink" Target="https://ru.wikipedia.org/wiki/1809_%D0%B3%D0%BE%D0%B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da82d2ddd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119" y="0"/>
            <a:ext cx="9212238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Усадьба </a:t>
            </a:r>
            <a:r>
              <a:rPr lang="ru-RU" sz="6000" b="1" dirty="0" err="1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Кривякино</a:t>
            </a:r>
            <a:endParaRPr lang="en-US" sz="60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фото Юрия Фокина 29-8e57f0ea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93971"/>
            <a:ext cx="7929618" cy="54211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Краеведческий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 в усадьбе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Кривякино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появился двадцать семь лет назад, в 1988 году.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девятнадцатом  веке здесь жил известный писатель Иван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Иванович Лажечников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 другой усадьбе, Спасское, летом 1851 года гостил Николай Васильевич Гоголь.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Современники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вспоминают, что этим летом Гоголь написал семь глав второго тома знаменитой поэмы «Мертвые души».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Усадьба Спасское</a:t>
            </a:r>
            <a:endParaRPr lang="en-US" sz="6000" b="1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8143931" cy="49720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 Лажечников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1792 год"/>
              </a:rPr>
              <a:t>1792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1869 год"/>
              </a:rPr>
              <a:t>1869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 Гоголь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1809 год"/>
              </a:rPr>
              <a:t>1809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-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1852 год"/>
              </a:rPr>
              <a:t>1852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Иван Лаж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1473" y="1571612"/>
            <a:ext cx="3643338" cy="4525963"/>
          </a:xfrm>
        </p:spPr>
      </p:pic>
      <p:pic>
        <p:nvPicPr>
          <p:cNvPr id="5" name="Рисунок 4" descr="K0780_002_20_137_Моллер_Федор_Антонович_-_Портрет_писателя_Николая_Васильевича_Гоголя-1000x1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571612"/>
            <a:ext cx="3615960" cy="4572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Краеведческий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 в усадьбе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Кривякино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появился двадцать семь лет назад, в 1988 году.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девятнадцатом  веке здесь жил известный писатель Иван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Иванович Лажечников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 другой усадьбе, Спасское, летом 1851 года гостил Николай Васильевич Гоголь.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Современники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вспоминают, что этим летом Гоголь написал семь глав второго тома знаменитой поэмы «Мертвые души».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u="sng" dirty="0" smtClean="0"/>
              <a:t>Современники</a:t>
            </a:r>
            <a:r>
              <a:rPr lang="ru-RU" sz="4400" b="1" dirty="0" smtClean="0"/>
              <a:t> </a:t>
            </a:r>
            <a:r>
              <a:rPr lang="ru-RU" sz="4400" b="1" u="dbl" dirty="0" smtClean="0"/>
              <a:t>вспоминают</a:t>
            </a:r>
            <a:r>
              <a:rPr lang="ru-RU" sz="4400" b="1" dirty="0" smtClean="0"/>
              <a:t>, что </a:t>
            </a:r>
            <a:r>
              <a:rPr lang="ru-RU" sz="4400" b="1" u="wavy" dirty="0" smtClean="0"/>
              <a:t>этим</a:t>
            </a:r>
            <a:r>
              <a:rPr lang="ru-RU" sz="4400" b="1" dirty="0" smtClean="0"/>
              <a:t> </a:t>
            </a:r>
            <a:r>
              <a:rPr lang="ru-RU" sz="4400" b="1" u="dotDash" dirty="0" smtClean="0"/>
              <a:t>летом </a:t>
            </a:r>
            <a:r>
              <a:rPr lang="ru-RU" sz="4400" b="1" dirty="0" smtClean="0"/>
              <a:t> </a:t>
            </a:r>
            <a:r>
              <a:rPr lang="ru-RU" sz="4400" b="1" u="dotDash" dirty="0" smtClean="0"/>
              <a:t>в усадьбе Спасское</a:t>
            </a:r>
            <a:endParaRPr lang="en-US" sz="4400" dirty="0" smtClean="0"/>
          </a:p>
          <a:p>
            <a:pPr>
              <a:buNone/>
            </a:pPr>
            <a:r>
              <a:rPr lang="ru-RU" sz="4400" b="1" u="sng" dirty="0" smtClean="0"/>
              <a:t>Гоголь</a:t>
            </a:r>
            <a:r>
              <a:rPr lang="ru-RU" sz="4400" b="1" dirty="0" smtClean="0"/>
              <a:t> </a:t>
            </a:r>
            <a:r>
              <a:rPr lang="ru-RU" sz="4400" b="1" u="dbl" dirty="0" smtClean="0"/>
              <a:t>написал</a:t>
            </a:r>
            <a:r>
              <a:rPr lang="ru-RU" sz="4400" b="1" dirty="0" smtClean="0"/>
              <a:t> </a:t>
            </a:r>
            <a:r>
              <a:rPr lang="ru-RU" sz="4400" b="1" u="dash" dirty="0" smtClean="0"/>
              <a:t>семь глав</a:t>
            </a:r>
            <a:r>
              <a:rPr lang="ru-RU" sz="4400" b="1" dirty="0" smtClean="0"/>
              <a:t> </a:t>
            </a:r>
            <a:r>
              <a:rPr lang="ru-RU" sz="4400" b="1" u="wavy" dirty="0" smtClean="0"/>
              <a:t>второго</a:t>
            </a:r>
            <a:r>
              <a:rPr lang="ru-RU" sz="4400" b="1" dirty="0" smtClean="0"/>
              <a:t> </a:t>
            </a:r>
            <a:r>
              <a:rPr lang="ru-RU" sz="4400" b="1" u="dash" dirty="0" smtClean="0"/>
              <a:t>тома </a:t>
            </a:r>
            <a:r>
              <a:rPr lang="ru-RU" sz="4400" b="1" u="wavy" dirty="0" smtClean="0"/>
              <a:t>знаменитой </a:t>
            </a:r>
            <a:r>
              <a:rPr lang="ru-RU" sz="4400" b="1" u="dash" dirty="0" smtClean="0"/>
              <a:t>поэмы</a:t>
            </a:r>
            <a:r>
              <a:rPr lang="ru-RU" sz="4400" b="1" dirty="0" smtClean="0"/>
              <a:t>  </a:t>
            </a:r>
            <a:r>
              <a:rPr lang="ru-RU" sz="4400" b="1" u="dash" dirty="0" smtClean="0"/>
              <a:t>«Мертвые души».</a:t>
            </a:r>
            <a:endParaRPr lang="en-US" sz="4400" dirty="0"/>
          </a:p>
        </p:txBody>
      </p:sp>
      <p:sp>
        <p:nvSpPr>
          <p:cNvPr id="8" name="Овал 7"/>
          <p:cNvSpPr/>
          <p:nvPr/>
        </p:nvSpPr>
        <p:spPr>
          <a:xfrm>
            <a:off x="7500958" y="1785926"/>
            <a:ext cx="92869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Станция Воскресенск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Содержимое 7" descr="Vos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7929618" cy="52149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июня 1862 года было окончено стр…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ительство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желез…ой дороги 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станц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Воскресенск. 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п…езда ходили ре…ко: 2 раза в день.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6-8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вагонч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…ков перев…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зил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около 250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ажиров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Вагоны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были маленькие,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щены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свечами. По переписи 1926 года в пр…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станцио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поселке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прож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более 600 человек.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Недалеко от станции Воскресенск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(Сейчас – ул. Железнодорожная, Автовокзал)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Vosk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00200"/>
            <a:ext cx="7715304" cy="48291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Состав из 6-8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вагонч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…ков перев…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зил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около 250 па(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с\сс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ажиров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в: По переписи 1926 года в пр…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н\нн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поселке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более 600 человек.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da82d2ddd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223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143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</a:t>
            </a:r>
          </a:p>
          <a:p>
            <a:pPr algn="ctr"/>
            <a:endParaRPr lang="ru-RU" sz="54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изученного </a:t>
            </a:r>
          </a:p>
          <a:p>
            <a:pPr algn="ctr"/>
            <a:r>
              <a:rPr lang="ru-RU" sz="54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</a:t>
            </a:r>
          </a:p>
          <a:p>
            <a:pPr algn="ctr"/>
            <a:r>
              <a:rPr lang="ru-RU" sz="54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ЧИСЛИТЕЛЬНОЕ</a:t>
            </a:r>
            <a:endParaRPr lang="en-US" sz="54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Состав из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шести-восьми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вагонч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 перев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зил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двухсот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ажиров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в: По переписи 1926 года в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станцио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поселке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шестисот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станции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Vosk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501121" cy="61865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Пожарная каланча на ст. Воскресенск 20-30 годы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ожарная каланча на станции Воскресенск. 20-30 годы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64225" cy="4929222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en-US" sz="8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02"/>
            <a:ext cx="7786741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стихотворения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Z73rxMsOLK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06020"/>
            <a:ext cx="5643602" cy="5123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ошибку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Первый дом в нашем городе был заложен в августе тысячи девятьсот тридцатого  года в поле, где раньше сажали картофель. Сейчас это улица Октябрьская.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Первый дом в нашем городе был заложен в августе тысяч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девят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ь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сот тридцат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года в поле, где раньше сажали картофель. Сейчас это улица Октябрьская.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Октябрьская 1950-60е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Vosk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15370" cy="492922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ошибку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июля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тысячидевятисот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тридцатьвосьмого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 домов было уже около пятьсот пятьдесят, а также три школы, в которых обучалось около две тысячи триста детей. Первая школа – это школа №2.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en-US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 11 июля тысяч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девят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  тридцать восьмого года домов было уже около пят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 пят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три школы, в которых обучалось около дв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трёхсот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детей. Первая школа – это школа №2.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98182" cy="6858000"/>
          </a:xfrm>
        </p:spPr>
      </p:pic>
      <p:sp>
        <p:nvSpPr>
          <p:cNvPr id="6" name="TextBox 5"/>
          <p:cNvSpPr txBox="1"/>
          <p:nvPr/>
        </p:nvSpPr>
        <p:spPr>
          <a:xfrm>
            <a:off x="928662" y="571480"/>
            <a:ext cx="75009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   </a:t>
            </a:r>
            <a:r>
              <a:rPr lang="ru-RU" sz="8800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2976" y="2150978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повторить разряды имен числительных.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повторить орфограмму «Правописание буквы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в середине и на конце числительных»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повторить особенности склонения числительных.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повторить особенности употребления числительных в речи.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902075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узнать интересные факты о родном городе.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ошибку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У четверо наших ребят из хоккейной команды «Химик» являются обладателями мирового Кубка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Стенли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en-US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Четверо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наших ребят из хоккейной команды «Химик» являются обладателями мирового Кубка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Стенли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 ошибку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По последнее переписи население Воскресенского района составляет более сто пятьдесят пяти тысячи человек.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en-US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По последн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переписи население Воскресенского района составляет более ст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человек.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Содержимое 5" descr="76879623_large_4451664_2a3db3feb1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428728" y="1214422"/>
            <a:ext cx="71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6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66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Каким я вижу Воскресенск в будущем</a:t>
            </a:r>
            <a:r>
              <a:rPr lang="ru-RU" sz="6600" b="1" dirty="0" smtClean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en-US" sz="6600" dirty="0">
              <a:solidFill>
                <a:srgbClr val="004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228599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Тестирование</a:t>
            </a:r>
            <a:endParaRPr lang="en-US" sz="8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УРОКА</a:t>
            </a:r>
            <a:endParaRPr lang="en-US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2976" y="1275875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повторить разряды имен числительных.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повторить орфограмму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Правописание буквы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середине и на конце числительных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повторить особенности склонения числительных.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повторить особенности употребления числительных в речи.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узнать интересные факты о родном городе.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228599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85786" y="886707"/>
            <a:ext cx="750099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6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интересные факты о Воскресенске, которые не прозвучали на уроке, обязательно с числительными. Числительные должны быть записаны словами в нужной форме.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da82d2ddd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2571744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en-US" sz="7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yellows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7572428"/>
          </a:xfrm>
        </p:spPr>
      </p:pic>
      <p:sp>
        <p:nvSpPr>
          <p:cNvPr id="5" name="TextBox 4"/>
          <p:cNvSpPr txBox="1"/>
          <p:nvPr/>
        </p:nvSpPr>
        <p:spPr>
          <a:xfrm>
            <a:off x="1357290" y="2571744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</a:t>
            </a:r>
            <a:endParaRPr lang="en-US" sz="72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mmm...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БИЛЕТОВ </a:t>
            </a:r>
            <a:endParaRPr lang="en-US" sz="40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285992"/>
            <a:ext cx="5643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отличников: </a:t>
            </a:r>
          </a:p>
          <a:p>
            <a:pPr lvl="0" algn="ctr"/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674 рубля 19 копеек</a:t>
            </a:r>
            <a:endParaRPr kumimoji="0" lang="ru-RU" sz="4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БИЛЕТОВ </a:t>
            </a:r>
            <a:endParaRPr lang="en-US" sz="40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214554"/>
            <a:ext cx="63579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хорошистов: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789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копеек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92867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12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БИЛЕТОВ </a:t>
            </a:r>
            <a:endParaRPr lang="en-US" sz="4000" b="1" dirty="0">
              <a:solidFill>
                <a:srgbClr val="412A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714488"/>
            <a:ext cx="56436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тех, «кто скоро будет хорошистом»: 958 рублей 16 копеек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Kj5BpX2dV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2976" y="1014675"/>
            <a:ext cx="6572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отличников: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674 рубля 19 копеек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хорошистов: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789 рублей 11 копеек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тех, «кто скоро будет хорошистом»: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20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958 рублей 16 копеек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Без имен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705</Words>
  <Application>Microsoft Office PowerPoint</Application>
  <PresentationFormat>Экран (4:3)</PresentationFormat>
  <Paragraphs>89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Усадьба Кривякино</vt:lpstr>
      <vt:lpstr>Слайд 11</vt:lpstr>
      <vt:lpstr>Усадьба Спасское</vt:lpstr>
      <vt:lpstr>И.И. Лажечников (1792 - 1869)  Н.В. Гоголь (1809  - 1852) </vt:lpstr>
      <vt:lpstr>Слайд 14</vt:lpstr>
      <vt:lpstr>ПРАВИЛЬНО!</vt:lpstr>
      <vt:lpstr>Станция Воскресенск</vt:lpstr>
      <vt:lpstr>Слайд 17</vt:lpstr>
      <vt:lpstr>Недалеко от станции Воскресенск (Сейчас – ул. Железнодорожная, Автовокзал)</vt:lpstr>
      <vt:lpstr>Слайд 19</vt:lpstr>
      <vt:lpstr>Слайд 20</vt:lpstr>
      <vt:lpstr>Строительство станции </vt:lpstr>
      <vt:lpstr>Пожарная каланча на ст. Воскресенск 20-30 годы</vt:lpstr>
      <vt:lpstr>ФИЗМИНУТКА</vt:lpstr>
      <vt:lpstr>Цифровые стихотворения</vt:lpstr>
      <vt:lpstr>Найди ошибку</vt:lpstr>
      <vt:lpstr>Правильно!</vt:lpstr>
      <vt:lpstr>Ул. Октябрьская 1950-60е</vt:lpstr>
      <vt:lpstr>Найди ошибку</vt:lpstr>
      <vt:lpstr>Правильно!</vt:lpstr>
      <vt:lpstr>Найди ошибку</vt:lpstr>
      <vt:lpstr>Правильно!</vt:lpstr>
      <vt:lpstr>Найди ошибку</vt:lpstr>
      <vt:lpstr>Правильно!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2015-02-08T13:46:44Z</dcterms:created>
  <dcterms:modified xsi:type="dcterms:W3CDTF">2015-02-08T19:24:03Z</dcterms:modified>
</cp:coreProperties>
</file>