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27E191-ECBB-45D0-A296-D8D7ECA1D5AF}" type="datetimeFigureOut">
              <a:rPr lang="ru-RU" smtClean="0"/>
              <a:t>25.06.2019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083592-D922-4352-88B0-B53B4F740E78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987824" y="260648"/>
            <a:ext cx="3379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0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-1044575" y="1125538"/>
            <a:ext cx="112347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i="1">
                <a:solidFill>
                  <a:srgbClr val="FF3300"/>
                </a:solidFill>
              </a:rPr>
              <a:t>«Зажги огонек»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40" name="Picture 4" descr="TREE_TYP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63688" y="1556792"/>
            <a:ext cx="5572125" cy="5072063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5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Fora</dc:creator>
  <cp:lastModifiedBy>Direktor</cp:lastModifiedBy>
  <cp:revision>3</cp:revision>
  <dcterms:created xsi:type="dcterms:W3CDTF">2019-01-07T16:43:48Z</dcterms:created>
  <dcterms:modified xsi:type="dcterms:W3CDTF">2019-06-25T11:50:09Z</dcterms:modified>
</cp:coreProperties>
</file>