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5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A2B4D-826B-4A74-9CFC-BDEBD3FC5D17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81B8B-0B64-4DBD-B241-DCD1AEBD7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funforkids.ru/diafilm/263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funforkids.ru/diafilm/263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unforkids.ru/diafilm/263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unforkids.ru/diafilm/263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funforkids.ru/diafilm/263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funforkids.ru/diafilm/263/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unforkids.ru/diafilm/263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unforkids.ru/diafilm/263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unforkids.ru/diafilm/263/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unforkids.ru/diafilm/263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unforkids.ru/diafilm/263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unforkids.ru/diafilm/263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funforkids.ru/diafilm/263/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unforkids.ru/diafilm/263/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unforkids.ru/diafilm/263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funforkids.ru/diafilm/263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funforkids.ru/diafilm/263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funforkids.ru/diafilm/263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unforkids.ru/diafilm/263/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unforkids.ru/diafilm/263/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unforkids.ru/diafilm/263/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unforkids.ru/diafilm/263/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unforkids.ru/diafilm/263/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unforkids.ru/diafilm/263/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unforkids.ru/diafilm/263/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unforkids.ru/diafilm/263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forkids.ru/diafilm/263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unforkids.ru/diafilm/263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unforkids.ru/diafilm/263/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kab10</cp:lastModifiedBy>
  <cp:revision>4</cp:revision>
  <dcterms:created xsi:type="dcterms:W3CDTF">2017-05-18T21:01:39Z</dcterms:created>
  <dcterms:modified xsi:type="dcterms:W3CDTF">2019-02-05T07:56:01Z</dcterms:modified>
</cp:coreProperties>
</file>