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35" d="100"/>
          <a:sy n="35" d="100"/>
        </p:scale>
        <p:origin x="-96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4E8C8-604D-4F4C-BDAE-2893D9F63D31}" type="datetimeFigureOut">
              <a:rPr lang="ru-RU" smtClean="0"/>
              <a:t>05.02.2019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F9DF0-F336-44DA-A0E8-A58F7C3F327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4E8C8-604D-4F4C-BDAE-2893D9F63D31}" type="datetimeFigureOut">
              <a:rPr lang="ru-RU" smtClean="0"/>
              <a:t>05.02.2019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F9DF0-F336-44DA-A0E8-A58F7C3F327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4E8C8-604D-4F4C-BDAE-2893D9F63D31}" type="datetimeFigureOut">
              <a:rPr lang="ru-RU" smtClean="0"/>
              <a:t>05.02.2019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F9DF0-F336-44DA-A0E8-A58F7C3F327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4E8C8-604D-4F4C-BDAE-2893D9F63D31}" type="datetimeFigureOut">
              <a:rPr lang="ru-RU" smtClean="0"/>
              <a:t>05.02.2019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F9DF0-F336-44DA-A0E8-A58F7C3F327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4E8C8-604D-4F4C-BDAE-2893D9F63D31}" type="datetimeFigureOut">
              <a:rPr lang="ru-RU" smtClean="0"/>
              <a:t>05.02.2019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F9DF0-F336-44DA-A0E8-A58F7C3F327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4E8C8-604D-4F4C-BDAE-2893D9F63D31}" type="datetimeFigureOut">
              <a:rPr lang="ru-RU" smtClean="0"/>
              <a:t>05.02.2019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F9DF0-F336-44DA-A0E8-A58F7C3F327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4E8C8-604D-4F4C-BDAE-2893D9F63D31}" type="datetimeFigureOut">
              <a:rPr lang="ru-RU" smtClean="0"/>
              <a:t>05.02.2019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F9DF0-F336-44DA-A0E8-A58F7C3F327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4E8C8-604D-4F4C-BDAE-2893D9F63D31}" type="datetimeFigureOut">
              <a:rPr lang="ru-RU" smtClean="0"/>
              <a:t>05.02.2019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F9DF0-F336-44DA-A0E8-A58F7C3F327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4E8C8-604D-4F4C-BDAE-2893D9F63D31}" type="datetimeFigureOut">
              <a:rPr lang="ru-RU" smtClean="0"/>
              <a:t>05.02.2019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F9DF0-F336-44DA-A0E8-A58F7C3F327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4E8C8-604D-4F4C-BDAE-2893D9F63D31}" type="datetimeFigureOut">
              <a:rPr lang="ru-RU" smtClean="0"/>
              <a:t>05.02.2019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F9DF0-F336-44DA-A0E8-A58F7C3F327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4E8C8-604D-4F4C-BDAE-2893D9F63D31}" type="datetimeFigureOut">
              <a:rPr lang="ru-RU" smtClean="0"/>
              <a:t>05.02.2019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F9DF0-F336-44DA-A0E8-A58F7C3F327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84E8C8-604D-4F4C-BDAE-2893D9F63D31}" type="datetimeFigureOut">
              <a:rPr lang="ru-RU" smtClean="0"/>
              <a:t>05.02.2019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1F9DF0-F336-44DA-A0E8-A58F7C3F327C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Кошка – игрушка для украшения детской комнаты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Урок - технологии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kab10\Desktop\фото\20190111_0226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kab10\Desktop\фото\20190111_0229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48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kab10\Desktop\фото\20190111_0116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kab10\Desktop\фото\20190111_0120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kab10\Desktop\фото\20190111_0124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kab10\Desktop\фото\20190111_0126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kab10\Desktop\фото\20190111_0127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kab10\Desktop\фото\20190111_0131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kab10\Desktop\фото\20190111_0134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kab10\Desktop\фото\20190111_0222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10</Words>
  <Application>Microsoft Office PowerPoint</Application>
  <PresentationFormat>Экран (4:3)</PresentationFormat>
  <Paragraphs>2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Кошка – игрушка для украшения детской комнаты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kab10</dc:creator>
  <cp:lastModifiedBy>kab10</cp:lastModifiedBy>
  <cp:revision>3</cp:revision>
  <dcterms:created xsi:type="dcterms:W3CDTF">2019-02-05T07:34:27Z</dcterms:created>
  <dcterms:modified xsi:type="dcterms:W3CDTF">2019-02-05T08:00:26Z</dcterms:modified>
</cp:coreProperties>
</file>