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3D54-0823-4F35-ACD4-01971766A92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3587-1A9F-46CF-B88C-2E586D523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3D54-0823-4F35-ACD4-01971766A92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43587-1A9F-46CF-B88C-2E586D523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4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8800" b="1" smtClean="0">
                <a:solidFill>
                  <a:srgbClr val="C00000"/>
                </a:solidFill>
              </a:rPr>
              <a:t>ТЕАТР? </a:t>
            </a:r>
            <a:br>
              <a:rPr lang="ru-RU" sz="8800" b="1" smtClean="0">
                <a:solidFill>
                  <a:srgbClr val="C00000"/>
                </a:solidFill>
              </a:rPr>
            </a:br>
            <a:r>
              <a:rPr lang="ru-RU" sz="8800" b="1" smtClean="0">
                <a:solidFill>
                  <a:srgbClr val="C00000"/>
                </a:solidFill>
              </a:rPr>
              <a:t>        ТЕАТР…</a:t>
            </a:r>
            <a:br>
              <a:rPr lang="ru-RU" sz="8800" b="1" smtClean="0">
                <a:solidFill>
                  <a:srgbClr val="C00000"/>
                </a:solidFill>
              </a:rPr>
            </a:br>
            <a:r>
              <a:rPr lang="ru-RU" sz="8800" b="1" smtClean="0">
                <a:solidFill>
                  <a:srgbClr val="C00000"/>
                </a:solidFill>
              </a:rPr>
              <a:t>                ТЕАТР! </a:t>
            </a:r>
            <a:endParaRPr lang="ru-RU" sz="8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0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6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0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0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1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1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5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80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49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4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2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96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78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1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0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6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4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6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2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70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ТЕАТР?          ТЕАТР…                 ТЕАТР!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ТЕАТР?          ТЕАТР…                 ТЕАТР! </dc:title>
  <dc:creator>Елена</dc:creator>
  <cp:lastModifiedBy>Елена</cp:lastModifiedBy>
  <cp:revision>1</cp:revision>
  <dcterms:created xsi:type="dcterms:W3CDTF">2019-05-16T17:28:04Z</dcterms:created>
  <dcterms:modified xsi:type="dcterms:W3CDTF">2019-05-16T17:28:04Z</dcterms:modified>
</cp:coreProperties>
</file>