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460" r:id="rId3"/>
    <p:sldId id="258" r:id="rId4"/>
    <p:sldId id="462" r:id="rId5"/>
    <p:sldId id="264" r:id="rId6"/>
    <p:sldId id="463" r:id="rId7"/>
    <p:sldId id="354" r:id="rId8"/>
    <p:sldId id="464" r:id="rId9"/>
    <p:sldId id="263" r:id="rId10"/>
    <p:sldId id="470" r:id="rId11"/>
    <p:sldId id="356" r:id="rId12"/>
    <p:sldId id="341" r:id="rId13"/>
    <p:sldId id="466" r:id="rId14"/>
    <p:sldId id="465" r:id="rId15"/>
    <p:sldId id="297" r:id="rId16"/>
    <p:sldId id="467" r:id="rId17"/>
    <p:sldId id="4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E202-5DD4-4856-B63F-C9C542FE223E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AD88-4534-474B-B550-A0657E005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E204B-97C5-44E2-A532-6A2AF295145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63E8-E548-4BCB-AA78-EF4B58AB87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2438" y="1431925"/>
            <a:ext cx="78771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В ночь на 12 июня 1812г. французская армия перешла реку Неман и вторглась в пределы России.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9167813" cy="60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6000750"/>
            <a:ext cx="917257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Переправа через р. Неман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19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0" y="6267450"/>
            <a:ext cx="9215438" cy="590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Переправа итальянского корпуса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Богарне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через Неман 30 июня 1812. Картина нарисована худ. Альбрехтом, служившем в корпусе.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12 ИЮНЯ 1812 ГОДА – ВТОРЖЕНИЕ ФРАНЦУЗСКИХ ВОЙСК В РОССИЮ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7022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www.artsfon.com/download.php?file=201708/1280x1024/artsfon.com-1036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aria-art.ru/0/1/1812%20god/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51553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20320" y="160338"/>
            <a:ext cx="3528392" cy="61863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долго молча отступали,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Досадно было, боя ждали,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Ворчали старики: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ж мы? на зимние квартиры?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смеют, что ли, командиры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Чужие изорвать мундиры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русские штыки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М.Ю. Лермонтов «Бородино»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todkabinet.eu/UIK/1812/map_1812iniz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3" y="2996342"/>
            <a:ext cx="363369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</a:rPr>
              <a:t>3 августа 1812 года </a:t>
            </a:r>
            <a:r>
              <a:rPr lang="ru-RU" sz="2700" dirty="0"/>
              <a:t>– 1 и 2 армия Барклая де Толи и Багратиона воссоединились у Смоленска. 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</a:rPr>
              <a:t>4-6 </a:t>
            </a:r>
            <a:r>
              <a:rPr lang="ru-RU" sz="2700" b="1" dirty="0" smtClean="0">
                <a:solidFill>
                  <a:srgbClr val="C00000"/>
                </a:solidFill>
              </a:rPr>
              <a:t>августа -  </a:t>
            </a:r>
            <a:r>
              <a:rPr lang="ru-RU" sz="2700" dirty="0"/>
              <a:t>сражение за Смоленск. Отступление русской армии</a:t>
            </a:r>
          </a:p>
        </p:txBody>
      </p:sp>
    </p:spTree>
    <p:extLst>
      <p:ext uri="{BB962C8B-B14F-4D97-AF65-F5344CB8AC3E}">
        <p14:creationId xmlns:p14="http://schemas.microsoft.com/office/powerpoint/2010/main" val="20335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Смоленское сражение 04-06.08.1812.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314" name="Picture 2" descr="https://w-dog.ru/wallpapers/13/3/435519793498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518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7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июня 1812 года – начало Отечественной войны 1812 года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784976" cy="15696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августа 1812 года – назначение М.И. Кутузова главнокомандующим русской армией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573016"/>
            <a:ext cx="5544616" cy="206210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Сопоставьте 2 даты.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видите ли вы в них нечто странное, наводящее на размышление? 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18" name="Picture 2" descr="Ð¤Ð°Ð¹Ð»:Kutuzov by Vol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024336" cy="355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Barclay1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912"/>
            <a:ext cx="4385054" cy="5256584"/>
          </a:xfrm>
          <a:prstGeom prst="rect">
            <a:avLst/>
          </a:prstGeom>
          <a:noFill/>
        </p:spPr>
      </p:pic>
      <p:pic>
        <p:nvPicPr>
          <p:cNvPr id="187396" name="Picture 4" descr="Bagration P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338" y="228248"/>
            <a:ext cx="4203790" cy="5226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5516303"/>
            <a:ext cx="438505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М.Б. Барклай де Толли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042" y="5549824"/>
            <a:ext cx="418208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П.И. Багратион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3" y="214290"/>
            <a:ext cx="4106736" cy="6429420"/>
          </a:xfr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8 августа 1812 г.- главнокомандующим русской армии был назначен М. И. Кутузов (русский полководец, ученик Суворова, генерал – фельдмаршал, светлейший князь Смоленский).</a:t>
            </a:r>
            <a:br>
              <a:rPr lang="ru-RU" sz="2800" b="1" dirty="0" smtClean="0"/>
            </a:br>
            <a:r>
              <a:rPr lang="ru-RU" sz="2800" b="1" dirty="0" smtClean="0"/>
              <a:t>Военная философия: </a:t>
            </a:r>
            <a:br>
              <a:rPr lang="ru-RU" sz="2800" b="1" dirty="0" smtClean="0"/>
            </a:br>
            <a:r>
              <a:rPr lang="ru-RU" sz="2800" b="1" dirty="0" smtClean="0"/>
              <a:t>«Лучше быть слишком осторожным, нежели оплошным и обманутым».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122" name="Picture 2" descr="C:\Documents and Settings\777\Мои документы\Мои рисунки\349px-Kutuzov2_by_Da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143404" cy="6357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1627"/>
            <a:ext cx="4392488" cy="6463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900" dirty="0" smtClean="0">
                <a:solidFill>
                  <a:srgbClr val="FF0000"/>
                </a:solidFill>
              </a:rPr>
              <a:t>17 августа Кутузов в Царево – Займище принял армию</a:t>
            </a:r>
            <a:endParaRPr lang="ru-RU" sz="69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ic.pics.livejournal.com/ustengo/19835341/64982/64982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6" y="0"/>
            <a:ext cx="8766504" cy="68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836716"/>
          <a:ext cx="8712967" cy="59046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9887"/>
                <a:gridCol w="1678758"/>
                <a:gridCol w="1758835"/>
                <a:gridCol w="1518610"/>
                <a:gridCol w="1438532"/>
                <a:gridCol w="1838345"/>
              </a:tblGrid>
              <a:tr h="186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Сравнивать различные исторические источники с целью поиска и систематизации информации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Извлекать историческую информацию из источников, созданных в разных знаковых системах (карты, карты – схемы, диаграммы, таблицы и др. 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Аргументированно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представлять собственное отношение  к дискуссионным проблемам истории.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Объяснять причины и следствия исторических событий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Алехина Анастасия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Барахаева Ирина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Белека Кирилл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Боженко Екатерина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Головко Анастасия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Деревянко Анастасия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Коваленко Веронка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Королева Ульяна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Кочмина Екатерина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Нехорошева Дарья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Петрова Мария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Саввиди Валерия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Савиных Елизавета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Сухих Алина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Тарханова Ольга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Толканова Ольга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Филатова Валерия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Фокина Диана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  <a:tr h="212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Шнайдер Данил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10" marR="4261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5554" y="83623"/>
            <a:ext cx="681289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УЧЕБНЫХ ДОСТИЖЕНИЙ УЧАЩИХСЯ 10 ПРОФИЛЬНОГО КЛАССА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ТЕМЕ…………………………….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40960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3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208912" cy="415498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«Война между Россией и Францией в 1812 году была следствием последовательной </a:t>
            </a:r>
            <a:r>
              <a:rPr lang="ru-RU" sz="4400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антинаполеоновской</a:t>
            </a:r>
            <a:r>
              <a:rPr lang="ru-RU" sz="4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политики, проводимой Александром </a:t>
            </a:r>
            <a:r>
              <a:rPr lang="en-US" sz="4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4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089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ВОЙНЫ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432048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ИЮНЬ – СЕНТЯБРЬ 1812 ГОДА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русская армия с боями отступала до Москвы, дав перед Москвой Бородинское сражение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484784"/>
            <a:ext cx="432048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 – ДЕКАБРЬ 1812 ГОДА -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наполеоновская армия отступала по разоренной войной местности от Москвы до западных границ России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691680" y="1196752"/>
            <a:ext cx="122413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72200" y="1196752"/>
            <a:ext cx="122413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20688"/>
            <a:ext cx="8640960" cy="526297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ПРОБЛЕМНОЕ ЗАДАНИЕ: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Русский посол в Париже князь А.Б. Куракин уже в декабре 1811 года писал в своих донесениях о неизбежности войны между Францией и Россией. Россия заранее знала о готовящейся войне, готовилась к отражению нашествия, так что нападение не было внезапным. Как же случилось, что на 1 этапе войны русским войскам пришлось отступать до Москвы? При этом не нужно забывать, что территория России может включить в себя 27 </a:t>
            </a:r>
            <a:r>
              <a:rPr lang="ru-RU" sz="28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Франций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чем причины неудач и поражений русской армии на 1 этапе войны?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62838"/>
              </p:ext>
            </p:extLst>
          </p:nvPr>
        </p:nvGraphicFramePr>
        <p:xfrm>
          <a:off x="179512" y="1844824"/>
          <a:ext cx="8678198" cy="46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636"/>
                <a:gridCol w="437556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Французская армия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Российская армия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600 000 человек.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Армия Наполеона «двунадесяти языков»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1372 орудия.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Маршалы: Ней,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Мюрат, </a:t>
                      </a:r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Даву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Жером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Бонапарт, Евгений </a:t>
                      </a:r>
                      <a:r>
                        <a:rPr lang="ru-RU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Богарне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220 000 человек. 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 орудий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Генералы: М.И. Кутузов, М. Барклай – де – Толли,  П. Багратион,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 </a:t>
                      </a:r>
                      <a:r>
                        <a:rPr lang="ru-RU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Тормасов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Чичагов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П. </a:t>
                      </a:r>
                      <a:r>
                        <a:rPr lang="ru-RU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Витгенштейн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60648"/>
            <a:ext cx="8784976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причины такого соотношения сил?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ction.mil.ru/files/morf/1812_karta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57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724128" cy="12926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Стратегические планы русской и французской армии в начале отечественной войны 1812 года</a:t>
            </a:r>
            <a:endParaRPr lang="ru-RU" sz="2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00rik.com.ua/wp-content/uploads/2016/10/Karta_Ov_1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" y="-32803"/>
            <a:ext cx="9148114" cy="68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ashingtonpost.com/rf/image_1484w/2010-2019/WashingtonPost/2015/11/11/Interactivity/Images/9781605988726.jpg?t=20170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4" y="646952"/>
            <a:ext cx="167131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yl.ru/misc/i/ai/294016/1622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32" y="1959498"/>
            <a:ext cx="1244714" cy="16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ÐµÑÐ¾Ð¼ ÐÐ¾Ð½Ð°Ð¿Ð°Ñ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76" y="4077072"/>
            <a:ext cx="1704652" cy="20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rclay1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570"/>
            <a:ext cx="1394940" cy="1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ys-arhipelag.ucoz.ru/_ph/23/285745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01" y="1799080"/>
            <a:ext cx="1368486" cy="18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ata19.i.gallery.ru/albums/gallery/138140-ac28f-55616886-m750x740-u3252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59" y="3356992"/>
            <a:ext cx="1361087" cy="20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Ð°Ð²ÐµÐ» ÐÐ°ÑÐ¸Ð»ÑÐµÐ²Ð¸Ñ Ð§Ð¸ÑÐ°Ð³Ð¾Ð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01779"/>
            <a:ext cx="1403782" cy="16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ПЛАН КАРЛА ПФУЛЯ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ПЛАНЫ СТОРОН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4" name="Picture 2" descr="https://upload.wikimedia.org/wikipedia/commons/thumb/4/40/Stjukin_tsar_Alexander_I_1808.JPG/800px-Stjukin_tsar_Alexander_I_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833873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1796" name="Picture 4" descr="https://upload.wikimedia.org/wikipedia/commons/thumb/0/0a/Jacques-Louis_David_017.jpg/800px-Jacques-Louis_David_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7"/>
            <a:ext cx="3607284" cy="558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6237312"/>
            <a:ext cx="388843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СКИФСКАЯ ВОЙНА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877272"/>
            <a:ext cx="374441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ГЕНЕРАЛЬНОЕ СРАЖЕНИЕ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561</Words>
  <Application>Microsoft Office PowerPoint</Application>
  <PresentationFormat>Экран (4:3)</PresentationFormat>
  <Paragraphs>77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Смоленское сражение 04-06.08.1812.</vt:lpstr>
      <vt:lpstr>Презентация PowerPoint</vt:lpstr>
      <vt:lpstr>Презентация PowerPoint</vt:lpstr>
      <vt:lpstr>8 августа 1812 г.- главнокомандующим русской армии был назначен М. И. Кутузов (русский полководец, ученик Суворова, генерал – фельдмаршал, светлейший князь Смоленский). Военная философия:  «Лучше быть слишком осторожным, нежели оплошным и обманутым».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252</cp:revision>
  <dcterms:created xsi:type="dcterms:W3CDTF">2017-04-23T07:26:43Z</dcterms:created>
  <dcterms:modified xsi:type="dcterms:W3CDTF">2019-04-22T10:17:59Z</dcterms:modified>
</cp:coreProperties>
</file>