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71" r:id="rId4"/>
    <p:sldId id="256" r:id="rId5"/>
    <p:sldId id="257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2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3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7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4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8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4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1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5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C074-70FC-404D-A854-ED9E933552FB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9C1B-0D94-41A1-AB33-E14614CE7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6" y="0"/>
            <a:ext cx="9180871" cy="6830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Phonetic Drills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4082" y="4731591"/>
            <a:ext cx="4262718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Irina </a:t>
            </a:r>
            <a:r>
              <a:rPr lang="en-US" dirty="0" err="1" smtClean="0">
                <a:solidFill>
                  <a:schemeClr val="bg1"/>
                </a:solidFill>
              </a:rPr>
              <a:t>Panova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071" y="658905"/>
            <a:ext cx="3818965" cy="529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3412" y="430306"/>
            <a:ext cx="45316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My mother is pretty,</a:t>
            </a:r>
          </a:p>
          <a:p>
            <a:r>
              <a:rPr lang="en-US" sz="3600" dirty="0" smtClean="0">
                <a:latin typeface="+mj-lt"/>
              </a:rPr>
              <a:t>My </a:t>
            </a:r>
            <a:r>
              <a:rPr lang="en-US" sz="3600" dirty="0">
                <a:latin typeface="+mj-lt"/>
              </a:rPr>
              <a:t>mother is </a:t>
            </a:r>
            <a:r>
              <a:rPr lang="en-US" sz="3600" dirty="0" smtClean="0">
                <a:latin typeface="+mj-lt"/>
              </a:rPr>
              <a:t>nice.</a:t>
            </a:r>
          </a:p>
          <a:p>
            <a:r>
              <a:rPr lang="en-US" sz="3600" dirty="0" smtClean="0">
                <a:latin typeface="+mj-lt"/>
              </a:rPr>
              <a:t>She has a small nose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And </a:t>
            </a:r>
            <a:r>
              <a:rPr lang="en-US" sz="3600" dirty="0">
                <a:latin typeface="+mj-lt"/>
              </a:rPr>
              <a:t>beautiful </a:t>
            </a:r>
            <a:r>
              <a:rPr lang="en-US" sz="3600" dirty="0" smtClean="0">
                <a:latin typeface="+mj-lt"/>
              </a:rPr>
              <a:t>eyes.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Her </a:t>
            </a:r>
            <a:r>
              <a:rPr lang="en-US" sz="3600" dirty="0">
                <a:latin typeface="+mj-lt"/>
              </a:rPr>
              <a:t>hair is </a:t>
            </a:r>
            <a:r>
              <a:rPr lang="en-US" sz="3600" dirty="0" smtClean="0">
                <a:latin typeface="+mj-lt"/>
              </a:rPr>
              <a:t>brown,</a:t>
            </a:r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Her lips are </a:t>
            </a:r>
            <a:r>
              <a:rPr lang="en-US" sz="3600" dirty="0" smtClean="0">
                <a:latin typeface="+mj-lt"/>
              </a:rPr>
              <a:t>red.</a:t>
            </a:r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She </a:t>
            </a:r>
            <a:r>
              <a:rPr lang="en-US" sz="3600" dirty="0">
                <a:latin typeface="+mj-lt"/>
              </a:rPr>
              <a:t>is always tidy and well dressed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My mother is pretty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506" y="5009219"/>
            <a:ext cx="609600" cy="609600"/>
          </a:xfrm>
          <a:prstGeom prst="rect">
            <a:avLst/>
          </a:prstGeom>
        </p:spPr>
      </p:pic>
      <p:pic>
        <p:nvPicPr>
          <p:cNvPr id="8" name="My mother is pretty_Пауз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506" y="5955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8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90" y="698856"/>
            <a:ext cx="2820710" cy="4175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29" y="125884"/>
            <a:ext cx="2381250" cy="2181225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615501" y="255494"/>
            <a:ext cx="3704617" cy="1452282"/>
          </a:xfrm>
          <a:prstGeom prst="wedgeEllipseCallout">
            <a:avLst>
              <a:gd name="adj1" fmla="val -70561"/>
              <a:gd name="adj2" fmla="val 513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99408" y="413967"/>
            <a:ext cx="191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[</a:t>
            </a:r>
            <a:r>
              <a:rPr lang="en-US" sz="7200" dirty="0" err="1" smtClean="0"/>
              <a:t>əʊ</a:t>
            </a:r>
            <a:r>
              <a:rPr lang="ru-RU" sz="7200" dirty="0" smtClean="0"/>
              <a:t>]</a:t>
            </a:r>
            <a:endParaRPr lang="ru-RU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726" y="2625437"/>
            <a:ext cx="5072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small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Lives in a h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 has got small 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a pink 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94" y="2151137"/>
            <a:ext cx="3946607" cy="39955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897" y="3953435"/>
            <a:ext cx="1908831" cy="251161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815353" y="2770094"/>
            <a:ext cx="457201" cy="726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8459" y="2770094"/>
            <a:ext cx="497541" cy="726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96"/>
          <a:stretch/>
        </p:blipFill>
        <p:spPr>
          <a:xfrm>
            <a:off x="4924919" y="510988"/>
            <a:ext cx="3923179" cy="615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4471" y="510988"/>
            <a:ext cx="5217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Lucy is a 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 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She has got a 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kery b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She 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ks 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kies.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Her co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kies are 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543800" y="510988"/>
            <a:ext cx="861267" cy="605118"/>
          </a:xfrm>
          <a:custGeom>
            <a:avLst/>
            <a:gdLst>
              <a:gd name="connsiteX0" fmla="*/ 0 w 861267"/>
              <a:gd name="connsiteY0" fmla="*/ 0 h 605118"/>
              <a:gd name="connsiteX1" fmla="*/ 134471 w 861267"/>
              <a:gd name="connsiteY1" fmla="*/ 26894 h 605118"/>
              <a:gd name="connsiteX2" fmla="*/ 201706 w 861267"/>
              <a:gd name="connsiteY2" fmla="*/ 40341 h 605118"/>
              <a:gd name="connsiteX3" fmla="*/ 282388 w 861267"/>
              <a:gd name="connsiteY3" fmla="*/ 67236 h 605118"/>
              <a:gd name="connsiteX4" fmla="*/ 363071 w 861267"/>
              <a:gd name="connsiteY4" fmla="*/ 94130 h 605118"/>
              <a:gd name="connsiteX5" fmla="*/ 443753 w 861267"/>
              <a:gd name="connsiteY5" fmla="*/ 121024 h 605118"/>
              <a:gd name="connsiteX6" fmla="*/ 484094 w 861267"/>
              <a:gd name="connsiteY6" fmla="*/ 134471 h 605118"/>
              <a:gd name="connsiteX7" fmla="*/ 605118 w 861267"/>
              <a:gd name="connsiteY7" fmla="*/ 201706 h 605118"/>
              <a:gd name="connsiteX8" fmla="*/ 672353 w 861267"/>
              <a:gd name="connsiteY8" fmla="*/ 282388 h 605118"/>
              <a:gd name="connsiteX9" fmla="*/ 699247 w 861267"/>
              <a:gd name="connsiteY9" fmla="*/ 309283 h 605118"/>
              <a:gd name="connsiteX10" fmla="*/ 726141 w 861267"/>
              <a:gd name="connsiteY10" fmla="*/ 349624 h 605118"/>
              <a:gd name="connsiteX11" fmla="*/ 806824 w 861267"/>
              <a:gd name="connsiteY11" fmla="*/ 403412 h 605118"/>
              <a:gd name="connsiteX12" fmla="*/ 833718 w 861267"/>
              <a:gd name="connsiteY12" fmla="*/ 484094 h 605118"/>
              <a:gd name="connsiteX13" fmla="*/ 860612 w 861267"/>
              <a:gd name="connsiteY13" fmla="*/ 578224 h 605118"/>
              <a:gd name="connsiteX14" fmla="*/ 860612 w 861267"/>
              <a:gd name="connsiteY14" fmla="*/ 605118 h 6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1267" h="605118">
                <a:moveTo>
                  <a:pt x="0" y="0"/>
                </a:moveTo>
                <a:cubicBezTo>
                  <a:pt x="158095" y="26349"/>
                  <a:pt x="14114" y="148"/>
                  <a:pt x="134471" y="26894"/>
                </a:cubicBezTo>
                <a:cubicBezTo>
                  <a:pt x="156782" y="31852"/>
                  <a:pt x="179656" y="34327"/>
                  <a:pt x="201706" y="40341"/>
                </a:cubicBezTo>
                <a:cubicBezTo>
                  <a:pt x="229056" y="47800"/>
                  <a:pt x="255494" y="58271"/>
                  <a:pt x="282388" y="67236"/>
                </a:cubicBezTo>
                <a:lnTo>
                  <a:pt x="363071" y="94130"/>
                </a:lnTo>
                <a:lnTo>
                  <a:pt x="443753" y="121024"/>
                </a:lnTo>
                <a:cubicBezTo>
                  <a:pt x="457200" y="125506"/>
                  <a:pt x="472300" y="126608"/>
                  <a:pt x="484094" y="134471"/>
                </a:cubicBezTo>
                <a:cubicBezTo>
                  <a:pt x="576570" y="196122"/>
                  <a:pt x="534112" y="178038"/>
                  <a:pt x="605118" y="201706"/>
                </a:cubicBezTo>
                <a:cubicBezTo>
                  <a:pt x="700939" y="297527"/>
                  <a:pt x="597473" y="188787"/>
                  <a:pt x="672353" y="282388"/>
                </a:cubicBezTo>
                <a:cubicBezTo>
                  <a:pt x="680273" y="292288"/>
                  <a:pt x="691327" y="299383"/>
                  <a:pt x="699247" y="309283"/>
                </a:cubicBezTo>
                <a:cubicBezTo>
                  <a:pt x="709343" y="321903"/>
                  <a:pt x="713978" y="338982"/>
                  <a:pt x="726141" y="349624"/>
                </a:cubicBezTo>
                <a:cubicBezTo>
                  <a:pt x="750467" y="370909"/>
                  <a:pt x="806824" y="403412"/>
                  <a:pt x="806824" y="403412"/>
                </a:cubicBezTo>
                <a:lnTo>
                  <a:pt x="833718" y="484094"/>
                </a:lnTo>
                <a:cubicBezTo>
                  <a:pt x="844375" y="516066"/>
                  <a:pt x="854984" y="544457"/>
                  <a:pt x="860612" y="578224"/>
                </a:cubicBezTo>
                <a:cubicBezTo>
                  <a:pt x="862086" y="587067"/>
                  <a:pt x="860612" y="596153"/>
                  <a:pt x="860612" y="605118"/>
                </a:cubicBezTo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95" y="3708742"/>
            <a:ext cx="2053479" cy="29206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99215">
            <a:off x="1162611" y="4688897"/>
            <a:ext cx="1225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Heavy" panose="020B0903020102020204" pitchFamily="34" charset="0"/>
              </a:rPr>
              <a:t>COOKERY</a:t>
            </a:r>
          </a:p>
          <a:p>
            <a:pPr algn="ctr"/>
            <a:r>
              <a:rPr lang="en-US" b="1" dirty="0">
                <a:latin typeface="Franklin Gothic Heavy" panose="020B0903020102020204" pitchFamily="34" charset="0"/>
              </a:rPr>
              <a:t>BOOK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462648" y="5387265"/>
            <a:ext cx="625288" cy="8684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96500" y="654903"/>
            <a:ext cx="1505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[ʊ]</a:t>
            </a:r>
          </a:p>
        </p:txBody>
      </p:sp>
    </p:spTree>
    <p:extLst>
      <p:ext uri="{BB962C8B-B14F-4D97-AF65-F5344CB8AC3E}">
        <p14:creationId xmlns:p14="http://schemas.microsoft.com/office/powerpoint/2010/main" val="3744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7"/>
          <a:stretch/>
        </p:blipFill>
        <p:spPr>
          <a:xfrm>
            <a:off x="0" y="-387350"/>
            <a:ext cx="9214635" cy="724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836" t="36834" r="17081" b="6620"/>
          <a:stretch/>
        </p:blipFill>
        <p:spPr>
          <a:xfrm flipH="1">
            <a:off x="3179640" y="2922074"/>
            <a:ext cx="2855354" cy="39087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81918" y="-289645"/>
            <a:ext cx="5131882" cy="329320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8800" dirty="0" err="1" smtClean="0"/>
              <a:t>Sh</a:t>
            </a:r>
            <a:r>
              <a:rPr lang="ru-RU" sz="8800" dirty="0"/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[</a:t>
            </a:r>
            <a:r>
              <a:rPr lang="en-US" sz="8800" dirty="0">
                <a:solidFill>
                  <a:srgbClr val="FF0000"/>
                </a:solidFill>
              </a:rPr>
              <a:t>ʃ</a:t>
            </a:r>
            <a:r>
              <a:rPr lang="ru-RU" sz="8800" dirty="0" smtClean="0">
                <a:solidFill>
                  <a:srgbClr val="FF0000"/>
                </a:solidFill>
              </a:rPr>
              <a:t>]</a:t>
            </a:r>
            <a:endParaRPr lang="en-US" sz="8800" dirty="0">
              <a:solidFill>
                <a:srgbClr val="FF0000"/>
              </a:solidFill>
            </a:endParaRPr>
          </a:p>
          <a:p>
            <a:r>
              <a:rPr lang="en-US" sz="4000" dirty="0"/>
              <a:t>A sun</a:t>
            </a:r>
            <a:r>
              <a:rPr lang="en-US" sz="4000" b="1" dirty="0">
                <a:solidFill>
                  <a:srgbClr val="FF0000"/>
                </a:solidFill>
              </a:rPr>
              <a:t>sh</a:t>
            </a:r>
            <a:r>
              <a:rPr lang="en-US" sz="4000" dirty="0"/>
              <a:t>iny </a:t>
            </a:r>
            <a:r>
              <a:rPr lang="en-US" sz="4000" b="1" dirty="0">
                <a:solidFill>
                  <a:srgbClr val="FF0000"/>
                </a:solidFill>
              </a:rPr>
              <a:t>sh</a:t>
            </a:r>
            <a:r>
              <a:rPr lang="en-US" sz="4000" dirty="0"/>
              <a:t>ower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Sh</a:t>
            </a:r>
            <a:r>
              <a:rPr lang="en-US" sz="4000" dirty="0"/>
              <a:t>ows us its power. Find a </a:t>
            </a:r>
            <a:r>
              <a:rPr lang="en-US" sz="4000" b="1" dirty="0">
                <a:solidFill>
                  <a:srgbClr val="FF0000"/>
                </a:solidFill>
              </a:rPr>
              <a:t>sh</a:t>
            </a:r>
            <a:r>
              <a:rPr lang="en-US" sz="4000" dirty="0"/>
              <a:t>ed for an hour!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30" y="-289645"/>
            <a:ext cx="4205906" cy="54356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7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985" y="145105"/>
            <a:ext cx="159050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prstClr val="black"/>
                </a:solidFill>
              </a:rPr>
              <a:t>[</a:t>
            </a:r>
            <a:r>
              <a:rPr lang="el-GR" sz="8000" dirty="0">
                <a:solidFill>
                  <a:prstClr val="black"/>
                </a:solidFill>
              </a:rPr>
              <a:t>θ</a:t>
            </a:r>
            <a:r>
              <a:rPr lang="en-US" sz="8000" dirty="0">
                <a:solidFill>
                  <a:prstClr val="black"/>
                </a:solidFill>
              </a:rPr>
              <a:t>] </a:t>
            </a:r>
            <a:endParaRPr lang="en-US" sz="8000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2388" y="1266837"/>
            <a:ext cx="8444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5400" dirty="0" smtClean="0">
                <a:latin typeface="Arial Rounded MT Bold" panose="020F0704030504030204" pitchFamily="34" charset="0"/>
              </a:rPr>
              <a:t>Elizabe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’s bir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day </a:t>
            </a:r>
          </a:p>
          <a:p>
            <a:pPr algn="ctr"/>
            <a:r>
              <a:rPr lang="en-US" sz="5400" dirty="0" smtClean="0">
                <a:latin typeface="Arial Rounded MT Bold" panose="020F0704030504030204" pitchFamily="34" charset="0"/>
              </a:rPr>
              <a:t>on the 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ird 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ursday</a:t>
            </a:r>
          </a:p>
          <a:p>
            <a:pPr algn="ctr"/>
            <a:r>
              <a:rPr lang="en-US" sz="5400" dirty="0" smtClean="0"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latin typeface="Arial Rounded MT Bold" panose="020F0704030504030204" pitchFamily="34" charset="0"/>
              </a:rPr>
              <a:t>o</a:t>
            </a:r>
            <a:r>
              <a:rPr lang="en-US" sz="5400" dirty="0" smtClean="0">
                <a:latin typeface="Arial Rounded MT Bold" panose="020F0704030504030204" pitchFamily="34" charset="0"/>
              </a:rPr>
              <a:t>f the mon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148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85" y="2556425"/>
            <a:ext cx="435292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1653988" y="145105"/>
            <a:ext cx="1990165" cy="1750930"/>
          </a:xfrm>
          <a:prstGeom prst="ellipse">
            <a:avLst/>
          </a:prstGeom>
          <a:gradFill flip="none" rotWithShape="1">
            <a:gsLst>
              <a:gs pos="99000">
                <a:srgbClr val="FFCCCC"/>
              </a:gs>
              <a:gs pos="52000">
                <a:schemeClr val="bg1"/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Eliza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beth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3985" y="145105"/>
            <a:ext cx="15905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prstClr val="black"/>
                </a:solidFill>
              </a:rPr>
              <a:t>[</a:t>
            </a:r>
            <a:r>
              <a:rPr lang="el-GR" sz="8000" dirty="0">
                <a:solidFill>
                  <a:prstClr val="black"/>
                </a:solidFill>
              </a:rPr>
              <a:t>θ</a:t>
            </a:r>
            <a:r>
              <a:rPr lang="en-US" sz="8000" dirty="0">
                <a:solidFill>
                  <a:prstClr val="black"/>
                </a:solidFill>
              </a:rPr>
              <a:t>]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6858" y="1293732"/>
            <a:ext cx="84447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Rounded MT Bold" panose="020F0704030504030204" pitchFamily="34" charset="0"/>
              </a:rPr>
              <a:t>Elizabe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’s bir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day </a:t>
            </a:r>
          </a:p>
          <a:p>
            <a:pPr algn="ctr"/>
            <a:r>
              <a:rPr lang="en-US" sz="5400" dirty="0" smtClean="0">
                <a:latin typeface="Arial Rounded MT Bold" panose="020F0704030504030204" pitchFamily="34" charset="0"/>
              </a:rPr>
              <a:t>on the 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ird 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ursday</a:t>
            </a:r>
          </a:p>
          <a:p>
            <a:pPr algn="ctr"/>
            <a:r>
              <a:rPr lang="en-US" sz="5400" dirty="0" smtClean="0"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latin typeface="Arial Rounded MT Bold" panose="020F0704030504030204" pitchFamily="34" charset="0"/>
              </a:rPr>
              <a:t>o</a:t>
            </a:r>
            <a:r>
              <a:rPr lang="en-US" sz="5400" dirty="0" smtClean="0">
                <a:latin typeface="Arial Rounded MT Bold" panose="020F0704030504030204" pitchFamily="34" charset="0"/>
              </a:rPr>
              <a:t>f the mon</a:t>
            </a:r>
            <a:r>
              <a:rPr 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 smtClean="0">
                <a:latin typeface="Arial Rounded MT Bold" panose="020F0704030504030204" pitchFamily="34" charset="0"/>
              </a:rPr>
              <a:t>.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4958"/>
            <a:ext cx="3419475" cy="4257675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2353235" y="1949824"/>
            <a:ext cx="349624" cy="2783541"/>
          </a:xfrm>
          <a:custGeom>
            <a:avLst/>
            <a:gdLst>
              <a:gd name="connsiteX0" fmla="*/ 349624 w 349624"/>
              <a:gd name="connsiteY0" fmla="*/ 0 h 2783541"/>
              <a:gd name="connsiteX1" fmla="*/ 336177 w 349624"/>
              <a:gd name="connsiteY1" fmla="*/ 1532964 h 2783541"/>
              <a:gd name="connsiteX2" fmla="*/ 322730 w 349624"/>
              <a:gd name="connsiteY2" fmla="*/ 1573305 h 2783541"/>
              <a:gd name="connsiteX3" fmla="*/ 309283 w 349624"/>
              <a:gd name="connsiteY3" fmla="*/ 1627094 h 2783541"/>
              <a:gd name="connsiteX4" fmla="*/ 282389 w 349624"/>
              <a:gd name="connsiteY4" fmla="*/ 1667435 h 2783541"/>
              <a:gd name="connsiteX5" fmla="*/ 255494 w 349624"/>
              <a:gd name="connsiteY5" fmla="*/ 1721223 h 2783541"/>
              <a:gd name="connsiteX6" fmla="*/ 228600 w 349624"/>
              <a:gd name="connsiteY6" fmla="*/ 1815352 h 2783541"/>
              <a:gd name="connsiteX7" fmla="*/ 201706 w 349624"/>
              <a:gd name="connsiteY7" fmla="*/ 1842247 h 2783541"/>
              <a:gd name="connsiteX8" fmla="*/ 174812 w 349624"/>
              <a:gd name="connsiteY8" fmla="*/ 1936376 h 2783541"/>
              <a:gd name="connsiteX9" fmla="*/ 107577 w 349624"/>
              <a:gd name="connsiteY9" fmla="*/ 2017058 h 2783541"/>
              <a:gd name="connsiteX10" fmla="*/ 80683 w 349624"/>
              <a:gd name="connsiteY10" fmla="*/ 2097741 h 2783541"/>
              <a:gd name="connsiteX11" fmla="*/ 40341 w 349624"/>
              <a:gd name="connsiteY11" fmla="*/ 2178423 h 2783541"/>
              <a:gd name="connsiteX12" fmla="*/ 0 w 349624"/>
              <a:gd name="connsiteY12" fmla="*/ 2259105 h 2783541"/>
              <a:gd name="connsiteX13" fmla="*/ 26894 w 349624"/>
              <a:gd name="connsiteY13" fmla="*/ 2487705 h 2783541"/>
              <a:gd name="connsiteX14" fmla="*/ 53789 w 349624"/>
              <a:gd name="connsiteY14" fmla="*/ 2528047 h 2783541"/>
              <a:gd name="connsiteX15" fmla="*/ 94130 w 349624"/>
              <a:gd name="connsiteY15" fmla="*/ 2622176 h 2783541"/>
              <a:gd name="connsiteX16" fmla="*/ 147918 w 349624"/>
              <a:gd name="connsiteY16" fmla="*/ 2702858 h 2783541"/>
              <a:gd name="connsiteX17" fmla="*/ 134471 w 349624"/>
              <a:gd name="connsiteY17" fmla="*/ 2783541 h 27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9624" h="2783541">
                <a:moveTo>
                  <a:pt x="349624" y="0"/>
                </a:moveTo>
                <a:cubicBezTo>
                  <a:pt x="345142" y="510988"/>
                  <a:pt x="344911" y="1022031"/>
                  <a:pt x="336177" y="1532964"/>
                </a:cubicBezTo>
                <a:cubicBezTo>
                  <a:pt x="335935" y="1547136"/>
                  <a:pt x="326624" y="1559676"/>
                  <a:pt x="322730" y="1573305"/>
                </a:cubicBezTo>
                <a:cubicBezTo>
                  <a:pt x="317653" y="1591075"/>
                  <a:pt x="316563" y="1610107"/>
                  <a:pt x="309283" y="1627094"/>
                </a:cubicBezTo>
                <a:cubicBezTo>
                  <a:pt x="302917" y="1641949"/>
                  <a:pt x="290407" y="1653403"/>
                  <a:pt x="282389" y="1667435"/>
                </a:cubicBezTo>
                <a:cubicBezTo>
                  <a:pt x="272443" y="1684840"/>
                  <a:pt x="264459" y="1703294"/>
                  <a:pt x="255494" y="1721223"/>
                </a:cubicBezTo>
                <a:cubicBezTo>
                  <a:pt x="252982" y="1731271"/>
                  <a:pt x="236868" y="1801572"/>
                  <a:pt x="228600" y="1815352"/>
                </a:cubicBezTo>
                <a:cubicBezTo>
                  <a:pt x="222077" y="1826224"/>
                  <a:pt x="210671" y="1833282"/>
                  <a:pt x="201706" y="1842247"/>
                </a:cubicBezTo>
                <a:cubicBezTo>
                  <a:pt x="197398" y="1859481"/>
                  <a:pt x="184458" y="1917085"/>
                  <a:pt x="174812" y="1936376"/>
                </a:cubicBezTo>
                <a:cubicBezTo>
                  <a:pt x="156091" y="1973819"/>
                  <a:pt x="137316" y="1987319"/>
                  <a:pt x="107577" y="2017058"/>
                </a:cubicBezTo>
                <a:cubicBezTo>
                  <a:pt x="98612" y="2043952"/>
                  <a:pt x="96408" y="2074153"/>
                  <a:pt x="80683" y="2097741"/>
                </a:cubicBezTo>
                <a:cubicBezTo>
                  <a:pt x="3609" y="2213352"/>
                  <a:pt x="96015" y="2067077"/>
                  <a:pt x="40341" y="2178423"/>
                </a:cubicBezTo>
                <a:cubicBezTo>
                  <a:pt x="-11791" y="2282685"/>
                  <a:pt x="33797" y="2157714"/>
                  <a:pt x="0" y="2259105"/>
                </a:cubicBezTo>
                <a:cubicBezTo>
                  <a:pt x="2124" y="2288847"/>
                  <a:pt x="-3669" y="2426579"/>
                  <a:pt x="26894" y="2487705"/>
                </a:cubicBezTo>
                <a:cubicBezTo>
                  <a:pt x="34122" y="2502160"/>
                  <a:pt x="44824" y="2514600"/>
                  <a:pt x="53789" y="2528047"/>
                </a:cubicBezTo>
                <a:cubicBezTo>
                  <a:pt x="67700" y="2569780"/>
                  <a:pt x="69205" y="2580635"/>
                  <a:pt x="94130" y="2622176"/>
                </a:cubicBezTo>
                <a:cubicBezTo>
                  <a:pt x="110760" y="2649892"/>
                  <a:pt x="147918" y="2702858"/>
                  <a:pt x="147918" y="2702858"/>
                </a:cubicBezTo>
                <a:cubicBezTo>
                  <a:pt x="132297" y="2765344"/>
                  <a:pt x="134471" y="2738166"/>
                  <a:pt x="134471" y="278354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 rot="21362299">
            <a:off x="650474" y="4353059"/>
            <a:ext cx="1972289" cy="1349245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Jokerman" panose="04090605060D06020702" pitchFamily="82" charset="0"/>
              </a:rPr>
              <a:t>Birthday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ердце 14"/>
          <p:cNvSpPr/>
          <p:nvPr/>
        </p:nvSpPr>
        <p:spPr>
          <a:xfrm>
            <a:off x="5779800" y="4726219"/>
            <a:ext cx="481293" cy="416859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633" y="2080116"/>
            <a:ext cx="8320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5400" dirty="0">
                <a:latin typeface="Arial Rounded MT Bold" panose="020F0704030504030204" pitchFamily="34" charset="0"/>
              </a:rPr>
              <a:t>is, </a:t>
            </a:r>
            <a:r>
              <a:rPr lang="en-US" sz="5400" u="sng" dirty="0">
                <a:latin typeface="Arial Rounded MT Bold" panose="020F0704030504030204" pitchFamily="34" charset="0"/>
              </a:rPr>
              <a:t>th</a:t>
            </a:r>
            <a:r>
              <a:rPr lang="en-US" sz="5400" dirty="0">
                <a:latin typeface="Arial Rounded MT Bold" panose="020F0704030504030204" pitchFamily="34" charset="0"/>
              </a:rPr>
              <a:t>at, </a:t>
            </a:r>
            <a:r>
              <a:rPr lang="en-US" sz="5400" u="sng" dirty="0">
                <a:latin typeface="Arial Rounded MT Bold" panose="020F0704030504030204" pitchFamily="34" charset="0"/>
              </a:rPr>
              <a:t>th</a:t>
            </a:r>
            <a:r>
              <a:rPr lang="en-US" sz="5400" dirty="0">
                <a:latin typeface="Arial Rounded MT Bold" panose="020F0704030504030204" pitchFamily="34" charset="0"/>
              </a:rPr>
              <a:t>ose, </a:t>
            </a:r>
            <a:r>
              <a:rPr lang="en-US" sz="5400" u="sng" dirty="0">
                <a:latin typeface="Arial Rounded MT Bold" panose="020F0704030504030204" pitchFamily="34" charset="0"/>
              </a:rPr>
              <a:t>th</a:t>
            </a:r>
            <a:r>
              <a:rPr lang="en-US" sz="5400" dirty="0">
                <a:latin typeface="Arial Rounded MT Bold" panose="020F0704030504030204" pitchFamily="34" charset="0"/>
              </a:rPr>
              <a:t>ese</a:t>
            </a:r>
          </a:p>
          <a:p>
            <a:r>
              <a:rPr lang="en-US" sz="5400" dirty="0">
                <a:latin typeface="Arial Rounded MT Bold" panose="020F0704030504030204" pitchFamily="34" charset="0"/>
              </a:rPr>
              <a:t>Are sitting in the trees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132915" y="457199"/>
            <a:ext cx="6975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[ð]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714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557" y="1028700"/>
            <a:ext cx="2540720" cy="2866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67" y="1750514"/>
            <a:ext cx="3098984" cy="414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18" y="1244479"/>
            <a:ext cx="2359016" cy="3031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25510" y="954943"/>
            <a:ext cx="54184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dirty="0"/>
              <a:t> </a:t>
            </a:r>
            <a:r>
              <a:rPr lang="en-US" sz="4050" dirty="0">
                <a:latin typeface="Arial Rounded MT Bold" panose="020F0704030504030204" pitchFamily="34" charset="0"/>
              </a:rPr>
              <a:t>Are sitting in the trees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524" y="2379257"/>
            <a:ext cx="1213281" cy="7848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350" dirty="0"/>
              <a:t> </a:t>
            </a:r>
            <a:r>
              <a:rPr lang="en-US" sz="4500" b="1" dirty="0"/>
              <a:t>that</a:t>
            </a:r>
            <a:endParaRPr lang="ru-RU" sz="45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15971" y="1422071"/>
            <a:ext cx="1526380" cy="7848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500" b="1" dirty="0"/>
              <a:t>those</a:t>
            </a:r>
            <a:endParaRPr lang="ru-RU" sz="45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572" y="1853587"/>
            <a:ext cx="2928092" cy="41471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26816" y="2668911"/>
            <a:ext cx="1505540" cy="7848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500" b="1" dirty="0"/>
              <a:t>these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5511" y="3733327"/>
            <a:ext cx="1151277" cy="7848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500" b="1" dirty="0"/>
              <a:t>This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41995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1" y="228600"/>
            <a:ext cx="1385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[</a:t>
            </a:r>
            <a:r>
              <a:rPr lang="en-US" sz="8000" dirty="0" smtClean="0"/>
              <a:t>r]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484094" y="1552039"/>
            <a:ext cx="8377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ee g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ey 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abbits in </a:t>
            </a:r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 g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oses fo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us.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Звук 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453" y="5682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103"/>
            <a:ext cx="9144000" cy="6839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103"/>
            <a:ext cx="9144000" cy="68398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370" y="0"/>
            <a:ext cx="2133333" cy="38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37" y="1293398"/>
            <a:ext cx="2133333" cy="38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456" y="1295405"/>
            <a:ext cx="2133333" cy="38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4799" y="701253"/>
            <a:ext cx="1905739" cy="5248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grey rabbits in the grass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roses for 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730" y="215153"/>
            <a:ext cx="4289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[l]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484094" y="1794086"/>
            <a:ext cx="8350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Lazy lion is lying smiling</a:t>
            </a:r>
          </a:p>
          <a:p>
            <a:pPr algn="ctr"/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his lion cubs and lioness</a:t>
            </a:r>
            <a:endParaRPr lang="ru-RU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3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4" y="860158"/>
            <a:ext cx="7368987" cy="537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85160" y="165864"/>
            <a:ext cx="2465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Lazy lion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4906" y="227420"/>
            <a:ext cx="3493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is lying smiling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4047" y="1214100"/>
            <a:ext cx="4070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At his lion cubs </a:t>
            </a:r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09970" y="1894867"/>
            <a:ext cx="635536" cy="1263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92072" y="1894867"/>
            <a:ext cx="3953434" cy="165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77755" y="5412654"/>
            <a:ext cx="3414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and </a:t>
            </a:r>
            <a:r>
              <a:rPr lang="en-US" sz="6000" dirty="0"/>
              <a:t>lioness</a:t>
            </a:r>
          </a:p>
        </p:txBody>
      </p:sp>
    </p:spTree>
    <p:extLst>
      <p:ext uri="{BB962C8B-B14F-4D97-AF65-F5344CB8AC3E}">
        <p14:creationId xmlns:p14="http://schemas.microsoft.com/office/powerpoint/2010/main" val="9000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215</Words>
  <Application>Microsoft Office PowerPoint</Application>
  <PresentationFormat>Экран (4:3)</PresentationFormat>
  <Paragraphs>56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Arial Rounded MT Bold</vt:lpstr>
      <vt:lpstr>Calibri</vt:lpstr>
      <vt:lpstr>Calibri Light</vt:lpstr>
      <vt:lpstr>Franklin Gothic Heavy</vt:lpstr>
      <vt:lpstr>Jokerman</vt:lpstr>
      <vt:lpstr>Тема Office</vt:lpstr>
      <vt:lpstr>Phonetic Drills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Панова</cp:lastModifiedBy>
  <dcterms:created xsi:type="dcterms:W3CDTF">2016-12-15T09:40:58Z</dcterms:created>
  <dcterms:modified xsi:type="dcterms:W3CDTF">2019-04-21T09:25:07Z</dcterms:modified>
</cp:coreProperties>
</file>