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60" r:id="rId6"/>
    <p:sldId id="266" r:id="rId7"/>
    <p:sldId id="261" r:id="rId8"/>
    <p:sldId id="263" r:id="rId9"/>
    <p:sldId id="262" r:id="rId10"/>
    <p:sldId id="265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65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CAECF5-0522-428E-90DC-08DEA7FF94B7}" type="doc">
      <dgm:prSet loTypeId="urn:microsoft.com/office/officeart/2005/8/layout/radial1" loCatId="cycle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28718DA-B059-486E-BF02-C35E58F40352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мир города</a:t>
          </a:r>
          <a:endParaRPr lang="ru-RU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36F904A-D9DC-4E5E-A156-D1D5C06F37DF}" type="parTrans" cxnId="{85AAE271-B3C6-4FDC-9C6F-EA06232F5996}">
      <dgm:prSet/>
      <dgm:spPr/>
      <dgm:t>
        <a:bodyPr/>
        <a:lstStyle/>
        <a:p>
          <a:endParaRPr lang="ru-RU"/>
        </a:p>
      </dgm:t>
    </dgm:pt>
    <dgm:pt modelId="{E41C9A77-68C9-4810-9E42-CC6F949C327B}" type="sibTrans" cxnId="{85AAE271-B3C6-4FDC-9C6F-EA06232F5996}">
      <dgm:prSet/>
      <dgm:spPr/>
      <dgm:t>
        <a:bodyPr/>
        <a:lstStyle/>
        <a:p>
          <a:endParaRPr lang="ru-RU"/>
        </a:p>
      </dgm:t>
    </dgm:pt>
    <dgm:pt modelId="{119FDEA8-E171-4CF7-89A1-E9FBEF047984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пыль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24BDF95-9363-4BCE-8371-BAFD57B6A557}" type="parTrans" cxnId="{DC659748-42EE-4C4B-8BA3-AF56379E32AA}">
      <dgm:prSet/>
      <dgm:spPr/>
      <dgm:t>
        <a:bodyPr/>
        <a:lstStyle/>
        <a:p>
          <a:endParaRPr lang="ru-RU"/>
        </a:p>
      </dgm:t>
    </dgm:pt>
    <dgm:pt modelId="{7AAC7AA6-DF89-47E8-83AC-0C89042B8486}" type="sibTrans" cxnId="{DC659748-42EE-4C4B-8BA3-AF56379E32AA}">
      <dgm:prSet/>
      <dgm:spPr/>
      <dgm:t>
        <a:bodyPr/>
        <a:lstStyle/>
        <a:p>
          <a:endParaRPr lang="ru-RU"/>
        </a:p>
      </dgm:t>
    </dgm:pt>
    <dgm:pt modelId="{FB06A46C-849B-4157-BAAE-59FC9D9604DC}">
      <dgm:prSet phldrT="[Текст]"/>
      <dgm:spPr/>
      <dgm:t>
        <a:bodyPr/>
        <a:lstStyle/>
        <a:p>
          <a:r>
            <a:rPr lang="ru-RU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жара</a:t>
          </a:r>
          <a:endParaRPr lang="ru-RU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A25596B-197A-401D-9D8F-3234ED629EDA}" type="parTrans" cxnId="{95488FA7-7196-480D-AA88-4ABBF5DD05A7}">
      <dgm:prSet/>
      <dgm:spPr/>
      <dgm:t>
        <a:bodyPr/>
        <a:lstStyle/>
        <a:p>
          <a:endParaRPr lang="ru-RU"/>
        </a:p>
      </dgm:t>
    </dgm:pt>
    <dgm:pt modelId="{3C22E251-497A-4BFF-BA62-E0689230EF6C}" type="sibTrans" cxnId="{95488FA7-7196-480D-AA88-4ABBF5DD05A7}">
      <dgm:prSet/>
      <dgm:spPr/>
      <dgm:t>
        <a:bodyPr/>
        <a:lstStyle/>
        <a:p>
          <a:endParaRPr lang="ru-RU"/>
        </a:p>
      </dgm:t>
    </dgm:pt>
    <dgm:pt modelId="{CACCB88E-E363-439B-B469-0580C3229CFC}">
      <dgm:prSet phldrT="[Текст]" custT="1"/>
      <dgm:spPr/>
      <dgm:t>
        <a:bodyPr/>
        <a:lstStyle/>
        <a:p>
          <a:r>
            <a:rPr lang="ru-RU" sz="1900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грязь</a:t>
          </a:r>
          <a:endParaRPr lang="ru-RU" sz="1900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A259F89-2267-4314-84A9-B9DEEDA82EF6}" type="parTrans" cxnId="{A7E7F814-0DAF-475C-8A61-C7609FF1C68F}">
      <dgm:prSet/>
      <dgm:spPr/>
      <dgm:t>
        <a:bodyPr/>
        <a:lstStyle/>
        <a:p>
          <a:endParaRPr lang="ru-RU"/>
        </a:p>
      </dgm:t>
    </dgm:pt>
    <dgm:pt modelId="{7F49C8E8-FA95-4CFD-A888-25C9B8DA59C5}" type="sibTrans" cxnId="{A7E7F814-0DAF-475C-8A61-C7609FF1C68F}">
      <dgm:prSet/>
      <dgm:spPr/>
      <dgm:t>
        <a:bodyPr/>
        <a:lstStyle/>
        <a:p>
          <a:endParaRPr lang="ru-RU"/>
        </a:p>
      </dgm:t>
    </dgm:pt>
    <dgm:pt modelId="{B114B168-C926-4682-A12E-C8FC2C8DAB07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серые краски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1243D48-8C30-4697-B284-BBE2924F5232}" type="parTrans" cxnId="{43945ADC-17B4-48F7-AB6A-5B6EE3A61912}">
      <dgm:prSet/>
      <dgm:spPr/>
      <dgm:t>
        <a:bodyPr/>
        <a:lstStyle/>
        <a:p>
          <a:endParaRPr lang="ru-RU"/>
        </a:p>
      </dgm:t>
    </dgm:pt>
    <dgm:pt modelId="{49950B2B-DF22-4963-BF2D-A93ACF356943}" type="sibTrans" cxnId="{43945ADC-17B4-48F7-AB6A-5B6EE3A61912}">
      <dgm:prSet/>
      <dgm:spPr/>
      <dgm:t>
        <a:bodyPr/>
        <a:lstStyle/>
        <a:p>
          <a:endParaRPr lang="ru-RU"/>
        </a:p>
      </dgm:t>
    </dgm:pt>
    <dgm:pt modelId="{558C0AB2-1773-4DBB-8A72-EF27692ADB2A}">
      <dgm:prSet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«странно одетые» люди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483B79D-107F-4925-8FAC-661927628C9A}" type="parTrans" cxnId="{32AFA1BC-E385-4202-A644-7CF5C1160527}">
      <dgm:prSet/>
      <dgm:spPr/>
      <dgm:t>
        <a:bodyPr/>
        <a:lstStyle/>
        <a:p>
          <a:endParaRPr lang="ru-RU"/>
        </a:p>
      </dgm:t>
    </dgm:pt>
    <dgm:pt modelId="{1D9EF975-9F96-4253-8DE3-9ACD162AD1C2}" type="sibTrans" cxnId="{32AFA1BC-E385-4202-A644-7CF5C1160527}">
      <dgm:prSet/>
      <dgm:spPr/>
      <dgm:t>
        <a:bodyPr/>
        <a:lstStyle/>
        <a:p>
          <a:endParaRPr lang="ru-RU"/>
        </a:p>
      </dgm:t>
    </dgm:pt>
    <dgm:pt modelId="{B375C606-3A5B-4DC5-BF15-87FC934D93EE}">
      <dgm:prSet custT="1"/>
      <dgm:spPr/>
      <dgm:t>
        <a:bodyPr/>
        <a:lstStyle/>
        <a:p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«лица равнодушные и злые»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D289578-3998-45CC-BB27-EC670FB67F33}" type="parTrans" cxnId="{8D01381A-C8C2-4D18-B393-2FD03A0ABFF4}">
      <dgm:prSet/>
      <dgm:spPr/>
      <dgm:t>
        <a:bodyPr/>
        <a:lstStyle/>
        <a:p>
          <a:endParaRPr lang="ru-RU"/>
        </a:p>
      </dgm:t>
    </dgm:pt>
    <dgm:pt modelId="{1E6D7792-32E7-4AF1-8760-7D3DD16BAB03}" type="sibTrans" cxnId="{8D01381A-C8C2-4D18-B393-2FD03A0ABFF4}">
      <dgm:prSet/>
      <dgm:spPr/>
      <dgm:t>
        <a:bodyPr/>
        <a:lstStyle/>
        <a:p>
          <a:endParaRPr lang="ru-RU"/>
        </a:p>
      </dgm:t>
    </dgm:pt>
    <dgm:pt modelId="{856F8945-FC70-4FEE-8481-ED1929CD2135}">
      <dgm:prSet custT="1"/>
      <dgm:spPr/>
      <dgm:t>
        <a:bodyPr/>
        <a:lstStyle/>
        <a:p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драки и попойки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43865E1-1A92-4F41-976C-066C5A4C768E}" type="parTrans" cxnId="{7FD70E30-BF9E-4FC0-9B62-A0B506D1708E}">
      <dgm:prSet/>
      <dgm:spPr/>
      <dgm:t>
        <a:bodyPr/>
        <a:lstStyle/>
        <a:p>
          <a:endParaRPr lang="ru-RU"/>
        </a:p>
      </dgm:t>
    </dgm:pt>
    <dgm:pt modelId="{C151091E-8C46-4C29-B9BC-4423D9C55AE5}" type="sibTrans" cxnId="{7FD70E30-BF9E-4FC0-9B62-A0B506D1708E}">
      <dgm:prSet/>
      <dgm:spPr/>
      <dgm:t>
        <a:bodyPr/>
        <a:lstStyle/>
        <a:p>
          <a:endParaRPr lang="ru-RU"/>
        </a:p>
      </dgm:t>
    </dgm:pt>
    <dgm:pt modelId="{9E5E9A99-2D19-4A0A-BC4D-D01A04A4D591}" type="pres">
      <dgm:prSet presAssocID="{86CAECF5-0522-428E-90DC-08DEA7FF94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95B661-A9D4-4EF9-B266-77371FB1880D}" type="pres">
      <dgm:prSet presAssocID="{228718DA-B059-486E-BF02-C35E58F40352}" presName="centerShape" presStyleLbl="node0" presStyleIdx="0" presStyleCnt="1"/>
      <dgm:spPr/>
      <dgm:t>
        <a:bodyPr/>
        <a:lstStyle/>
        <a:p>
          <a:endParaRPr lang="ru-RU"/>
        </a:p>
      </dgm:t>
    </dgm:pt>
    <dgm:pt modelId="{952DC4CB-FA84-4AC7-AC10-84DFB8F299D3}" type="pres">
      <dgm:prSet presAssocID="{924BDF95-9363-4BCE-8371-BAFD57B6A557}" presName="Name9" presStyleLbl="parChTrans1D2" presStyleIdx="0" presStyleCnt="7"/>
      <dgm:spPr/>
      <dgm:t>
        <a:bodyPr/>
        <a:lstStyle/>
        <a:p>
          <a:endParaRPr lang="ru-RU"/>
        </a:p>
      </dgm:t>
    </dgm:pt>
    <dgm:pt modelId="{9684E377-7ADF-49FA-A0BE-EF40C49827BC}" type="pres">
      <dgm:prSet presAssocID="{924BDF95-9363-4BCE-8371-BAFD57B6A557}" presName="connTx" presStyleLbl="parChTrans1D2" presStyleIdx="0" presStyleCnt="7"/>
      <dgm:spPr/>
      <dgm:t>
        <a:bodyPr/>
        <a:lstStyle/>
        <a:p>
          <a:endParaRPr lang="ru-RU"/>
        </a:p>
      </dgm:t>
    </dgm:pt>
    <dgm:pt modelId="{EDD39398-A6CE-4034-BF56-972B0F930C4E}" type="pres">
      <dgm:prSet presAssocID="{119FDEA8-E171-4CF7-89A1-E9FBEF047984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2BEEF-59A5-4B56-825D-757036EB3BCD}" type="pres">
      <dgm:prSet presAssocID="{8A25596B-197A-401D-9D8F-3234ED629EDA}" presName="Name9" presStyleLbl="parChTrans1D2" presStyleIdx="1" presStyleCnt="7"/>
      <dgm:spPr/>
      <dgm:t>
        <a:bodyPr/>
        <a:lstStyle/>
        <a:p>
          <a:endParaRPr lang="ru-RU"/>
        </a:p>
      </dgm:t>
    </dgm:pt>
    <dgm:pt modelId="{A1B91135-CE36-42D6-877E-40736D3E7773}" type="pres">
      <dgm:prSet presAssocID="{8A25596B-197A-401D-9D8F-3234ED629EDA}" presName="connTx" presStyleLbl="parChTrans1D2" presStyleIdx="1" presStyleCnt="7"/>
      <dgm:spPr/>
      <dgm:t>
        <a:bodyPr/>
        <a:lstStyle/>
        <a:p>
          <a:endParaRPr lang="ru-RU"/>
        </a:p>
      </dgm:t>
    </dgm:pt>
    <dgm:pt modelId="{585E2251-35A0-4DCC-9610-87138D6A8A7C}" type="pres">
      <dgm:prSet presAssocID="{FB06A46C-849B-4157-BAAE-59FC9D9604D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A5687-B631-49FD-8F76-682F9E1F63C4}" type="pres">
      <dgm:prSet presAssocID="{EA259F89-2267-4314-84A9-B9DEEDA82EF6}" presName="Name9" presStyleLbl="parChTrans1D2" presStyleIdx="2" presStyleCnt="7"/>
      <dgm:spPr/>
      <dgm:t>
        <a:bodyPr/>
        <a:lstStyle/>
        <a:p>
          <a:endParaRPr lang="ru-RU"/>
        </a:p>
      </dgm:t>
    </dgm:pt>
    <dgm:pt modelId="{AFCE19C1-6084-4FC0-9D21-FE9C044EF5F2}" type="pres">
      <dgm:prSet presAssocID="{EA259F89-2267-4314-84A9-B9DEEDA82EF6}" presName="connTx" presStyleLbl="parChTrans1D2" presStyleIdx="2" presStyleCnt="7"/>
      <dgm:spPr/>
      <dgm:t>
        <a:bodyPr/>
        <a:lstStyle/>
        <a:p>
          <a:endParaRPr lang="ru-RU"/>
        </a:p>
      </dgm:t>
    </dgm:pt>
    <dgm:pt modelId="{1819F3FD-4769-4C0D-BDD7-A6C63AE05C31}" type="pres">
      <dgm:prSet presAssocID="{CACCB88E-E363-439B-B469-0580C3229CFC}" presName="node" presStyleLbl="node1" presStyleIdx="2" presStyleCnt="7" custScaleX="140418" custRadScaleRad="100090" custRadScaleInc="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3AF74-CBBD-4789-88C6-FFCB6EA5D1D9}" type="pres">
      <dgm:prSet presAssocID="{A1243D48-8C30-4697-B284-BBE2924F5232}" presName="Name9" presStyleLbl="parChTrans1D2" presStyleIdx="3" presStyleCnt="7"/>
      <dgm:spPr/>
      <dgm:t>
        <a:bodyPr/>
        <a:lstStyle/>
        <a:p>
          <a:endParaRPr lang="ru-RU"/>
        </a:p>
      </dgm:t>
    </dgm:pt>
    <dgm:pt modelId="{60C9630C-44E2-43F2-BBC6-EB078A5AC2B7}" type="pres">
      <dgm:prSet presAssocID="{A1243D48-8C30-4697-B284-BBE2924F5232}" presName="connTx" presStyleLbl="parChTrans1D2" presStyleIdx="3" presStyleCnt="7"/>
      <dgm:spPr/>
      <dgm:t>
        <a:bodyPr/>
        <a:lstStyle/>
        <a:p>
          <a:endParaRPr lang="ru-RU"/>
        </a:p>
      </dgm:t>
    </dgm:pt>
    <dgm:pt modelId="{7BF7AC56-F1FD-4808-A480-8B76859DF2FD}" type="pres">
      <dgm:prSet presAssocID="{B114B168-C926-4682-A12E-C8FC2C8DAB0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C94A0-6EC0-4878-B09A-F367E85718D9}" type="pres">
      <dgm:prSet presAssocID="{D483B79D-107F-4925-8FAC-661927628C9A}" presName="Name9" presStyleLbl="parChTrans1D2" presStyleIdx="4" presStyleCnt="7"/>
      <dgm:spPr/>
      <dgm:t>
        <a:bodyPr/>
        <a:lstStyle/>
        <a:p>
          <a:endParaRPr lang="ru-RU"/>
        </a:p>
      </dgm:t>
    </dgm:pt>
    <dgm:pt modelId="{E372B67B-1DA8-4981-81F5-416E840E21E5}" type="pres">
      <dgm:prSet presAssocID="{D483B79D-107F-4925-8FAC-661927628C9A}" presName="connTx" presStyleLbl="parChTrans1D2" presStyleIdx="4" presStyleCnt="7"/>
      <dgm:spPr/>
      <dgm:t>
        <a:bodyPr/>
        <a:lstStyle/>
        <a:p>
          <a:endParaRPr lang="ru-RU"/>
        </a:p>
      </dgm:t>
    </dgm:pt>
    <dgm:pt modelId="{164CE9D5-79BE-4768-8E18-D24F8B28C534}" type="pres">
      <dgm:prSet presAssocID="{558C0AB2-1773-4DBB-8A72-EF27692ADB2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D53476-8DE2-4B30-A7EF-53F8B0982A89}" type="pres">
      <dgm:prSet presAssocID="{5D289578-3998-45CC-BB27-EC670FB67F33}" presName="Name9" presStyleLbl="parChTrans1D2" presStyleIdx="5" presStyleCnt="7"/>
      <dgm:spPr/>
      <dgm:t>
        <a:bodyPr/>
        <a:lstStyle/>
        <a:p>
          <a:endParaRPr lang="ru-RU"/>
        </a:p>
      </dgm:t>
    </dgm:pt>
    <dgm:pt modelId="{FF8AD31C-C5AA-46C3-8775-715BCFA92458}" type="pres">
      <dgm:prSet presAssocID="{5D289578-3998-45CC-BB27-EC670FB67F33}" presName="connTx" presStyleLbl="parChTrans1D2" presStyleIdx="5" presStyleCnt="7"/>
      <dgm:spPr/>
      <dgm:t>
        <a:bodyPr/>
        <a:lstStyle/>
        <a:p>
          <a:endParaRPr lang="ru-RU"/>
        </a:p>
      </dgm:t>
    </dgm:pt>
    <dgm:pt modelId="{8F3FD8CA-2705-4718-99D2-04F93FC7E95B}" type="pres">
      <dgm:prSet presAssocID="{B375C606-3A5B-4DC5-BF15-87FC934D93EE}" presName="node" presStyleLbl="node1" presStyleIdx="5" presStyleCnt="7" custScaleX="136836" custRadScaleRad="99326" custRadScaleInc="-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63C21-E7CD-459A-A5E3-F6D55184DDEA}" type="pres">
      <dgm:prSet presAssocID="{A43865E1-1A92-4F41-976C-066C5A4C768E}" presName="Name9" presStyleLbl="parChTrans1D2" presStyleIdx="6" presStyleCnt="7"/>
      <dgm:spPr/>
      <dgm:t>
        <a:bodyPr/>
        <a:lstStyle/>
        <a:p>
          <a:endParaRPr lang="ru-RU"/>
        </a:p>
      </dgm:t>
    </dgm:pt>
    <dgm:pt modelId="{D3081310-B104-4C52-B259-D8BB86F371E7}" type="pres">
      <dgm:prSet presAssocID="{A43865E1-1A92-4F41-976C-066C5A4C768E}" presName="connTx" presStyleLbl="parChTrans1D2" presStyleIdx="6" presStyleCnt="7"/>
      <dgm:spPr/>
      <dgm:t>
        <a:bodyPr/>
        <a:lstStyle/>
        <a:p>
          <a:endParaRPr lang="ru-RU"/>
        </a:p>
      </dgm:t>
    </dgm:pt>
    <dgm:pt modelId="{61B49EB2-3BA1-47E1-9C8F-467EEB08D457}" type="pres">
      <dgm:prSet presAssocID="{856F8945-FC70-4FEE-8481-ED1929CD213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885646-3904-467A-B7F4-9087309AF8B3}" type="presOf" srcId="{B114B168-C926-4682-A12E-C8FC2C8DAB07}" destId="{7BF7AC56-F1FD-4808-A480-8B76859DF2FD}" srcOrd="0" destOrd="0" presId="urn:microsoft.com/office/officeart/2005/8/layout/radial1"/>
    <dgm:cxn modelId="{F01D1D9D-592C-4423-B318-B6A724CCFBB6}" type="presOf" srcId="{B375C606-3A5B-4DC5-BF15-87FC934D93EE}" destId="{8F3FD8CA-2705-4718-99D2-04F93FC7E95B}" srcOrd="0" destOrd="0" presId="urn:microsoft.com/office/officeart/2005/8/layout/radial1"/>
    <dgm:cxn modelId="{FCE0F3BE-8D3E-42D9-8F03-72C1C8172722}" type="presOf" srcId="{D483B79D-107F-4925-8FAC-661927628C9A}" destId="{E372B67B-1DA8-4981-81F5-416E840E21E5}" srcOrd="1" destOrd="0" presId="urn:microsoft.com/office/officeart/2005/8/layout/radial1"/>
    <dgm:cxn modelId="{1EA027EB-B7FF-40C4-9BF0-F5FB35781FF3}" type="presOf" srcId="{558C0AB2-1773-4DBB-8A72-EF27692ADB2A}" destId="{164CE9D5-79BE-4768-8E18-D24F8B28C534}" srcOrd="0" destOrd="0" presId="urn:microsoft.com/office/officeart/2005/8/layout/radial1"/>
    <dgm:cxn modelId="{859F37B4-4CB6-43FE-966A-69D2C19F10A0}" type="presOf" srcId="{8A25596B-197A-401D-9D8F-3234ED629EDA}" destId="{4E82BEEF-59A5-4B56-825D-757036EB3BCD}" srcOrd="0" destOrd="0" presId="urn:microsoft.com/office/officeart/2005/8/layout/radial1"/>
    <dgm:cxn modelId="{741DDAA1-8F26-48ED-B794-DE93BC15AA9F}" type="presOf" srcId="{856F8945-FC70-4FEE-8481-ED1929CD2135}" destId="{61B49EB2-3BA1-47E1-9C8F-467EEB08D457}" srcOrd="0" destOrd="0" presId="urn:microsoft.com/office/officeart/2005/8/layout/radial1"/>
    <dgm:cxn modelId="{85AAE271-B3C6-4FDC-9C6F-EA06232F5996}" srcId="{86CAECF5-0522-428E-90DC-08DEA7FF94B7}" destId="{228718DA-B059-486E-BF02-C35E58F40352}" srcOrd="0" destOrd="0" parTransId="{336F904A-D9DC-4E5E-A156-D1D5C06F37DF}" sibTransId="{E41C9A77-68C9-4810-9E42-CC6F949C327B}"/>
    <dgm:cxn modelId="{ED41B7DE-962E-4017-A3C9-D514C8F83974}" type="presOf" srcId="{EA259F89-2267-4314-84A9-B9DEEDA82EF6}" destId="{FE3A5687-B631-49FD-8F76-682F9E1F63C4}" srcOrd="0" destOrd="0" presId="urn:microsoft.com/office/officeart/2005/8/layout/radial1"/>
    <dgm:cxn modelId="{DC058FCB-D3C3-43B4-AFC8-F5FBC92C0B89}" type="presOf" srcId="{228718DA-B059-486E-BF02-C35E58F40352}" destId="{7F95B661-A9D4-4EF9-B266-77371FB1880D}" srcOrd="0" destOrd="0" presId="urn:microsoft.com/office/officeart/2005/8/layout/radial1"/>
    <dgm:cxn modelId="{32AFA1BC-E385-4202-A644-7CF5C1160527}" srcId="{228718DA-B059-486E-BF02-C35E58F40352}" destId="{558C0AB2-1773-4DBB-8A72-EF27692ADB2A}" srcOrd="4" destOrd="0" parTransId="{D483B79D-107F-4925-8FAC-661927628C9A}" sibTransId="{1D9EF975-9F96-4253-8DE3-9ACD162AD1C2}"/>
    <dgm:cxn modelId="{15AF9574-E65C-4F00-8DC2-A7278C0A9254}" type="presOf" srcId="{A1243D48-8C30-4697-B284-BBE2924F5232}" destId="{60C9630C-44E2-43F2-BBC6-EB078A5AC2B7}" srcOrd="1" destOrd="0" presId="urn:microsoft.com/office/officeart/2005/8/layout/radial1"/>
    <dgm:cxn modelId="{DC659748-42EE-4C4B-8BA3-AF56379E32AA}" srcId="{228718DA-B059-486E-BF02-C35E58F40352}" destId="{119FDEA8-E171-4CF7-89A1-E9FBEF047984}" srcOrd="0" destOrd="0" parTransId="{924BDF95-9363-4BCE-8371-BAFD57B6A557}" sibTransId="{7AAC7AA6-DF89-47E8-83AC-0C89042B8486}"/>
    <dgm:cxn modelId="{07700BA6-96E5-463E-BA3F-8F4D72A3C0EA}" type="presOf" srcId="{FB06A46C-849B-4157-BAAE-59FC9D9604DC}" destId="{585E2251-35A0-4DCC-9610-87138D6A8A7C}" srcOrd="0" destOrd="0" presId="urn:microsoft.com/office/officeart/2005/8/layout/radial1"/>
    <dgm:cxn modelId="{C96DA9EC-E9F1-4982-9029-4F5BCE83D94E}" type="presOf" srcId="{119FDEA8-E171-4CF7-89A1-E9FBEF047984}" destId="{EDD39398-A6CE-4034-BF56-972B0F930C4E}" srcOrd="0" destOrd="0" presId="urn:microsoft.com/office/officeart/2005/8/layout/radial1"/>
    <dgm:cxn modelId="{05A4B9AD-052C-4768-9625-55F5B727B4DA}" type="presOf" srcId="{A43865E1-1A92-4F41-976C-066C5A4C768E}" destId="{D3081310-B104-4C52-B259-D8BB86F371E7}" srcOrd="1" destOrd="0" presId="urn:microsoft.com/office/officeart/2005/8/layout/radial1"/>
    <dgm:cxn modelId="{AB19E23F-2DB3-40F5-B570-A7F702E42E16}" type="presOf" srcId="{D483B79D-107F-4925-8FAC-661927628C9A}" destId="{D88C94A0-6EC0-4878-B09A-F367E85718D9}" srcOrd="0" destOrd="0" presId="urn:microsoft.com/office/officeart/2005/8/layout/radial1"/>
    <dgm:cxn modelId="{8D01381A-C8C2-4D18-B393-2FD03A0ABFF4}" srcId="{228718DA-B059-486E-BF02-C35E58F40352}" destId="{B375C606-3A5B-4DC5-BF15-87FC934D93EE}" srcOrd="5" destOrd="0" parTransId="{5D289578-3998-45CC-BB27-EC670FB67F33}" sibTransId="{1E6D7792-32E7-4AF1-8760-7D3DD16BAB03}"/>
    <dgm:cxn modelId="{D6B36736-2680-4C01-996A-A8EC9EF4DE23}" type="presOf" srcId="{924BDF95-9363-4BCE-8371-BAFD57B6A557}" destId="{9684E377-7ADF-49FA-A0BE-EF40C49827BC}" srcOrd="1" destOrd="0" presId="urn:microsoft.com/office/officeart/2005/8/layout/radial1"/>
    <dgm:cxn modelId="{F1678651-4711-4CE6-855E-1D5A34BC4725}" type="presOf" srcId="{5D289578-3998-45CC-BB27-EC670FB67F33}" destId="{FF8AD31C-C5AA-46C3-8775-715BCFA92458}" srcOrd="1" destOrd="0" presId="urn:microsoft.com/office/officeart/2005/8/layout/radial1"/>
    <dgm:cxn modelId="{43945ADC-17B4-48F7-AB6A-5B6EE3A61912}" srcId="{228718DA-B059-486E-BF02-C35E58F40352}" destId="{B114B168-C926-4682-A12E-C8FC2C8DAB07}" srcOrd="3" destOrd="0" parTransId="{A1243D48-8C30-4697-B284-BBE2924F5232}" sibTransId="{49950B2B-DF22-4963-BF2D-A93ACF356943}"/>
    <dgm:cxn modelId="{A7E7F814-0DAF-475C-8A61-C7609FF1C68F}" srcId="{228718DA-B059-486E-BF02-C35E58F40352}" destId="{CACCB88E-E363-439B-B469-0580C3229CFC}" srcOrd="2" destOrd="0" parTransId="{EA259F89-2267-4314-84A9-B9DEEDA82EF6}" sibTransId="{7F49C8E8-FA95-4CFD-A888-25C9B8DA59C5}"/>
    <dgm:cxn modelId="{95488FA7-7196-480D-AA88-4ABBF5DD05A7}" srcId="{228718DA-B059-486E-BF02-C35E58F40352}" destId="{FB06A46C-849B-4157-BAAE-59FC9D9604DC}" srcOrd="1" destOrd="0" parTransId="{8A25596B-197A-401D-9D8F-3234ED629EDA}" sibTransId="{3C22E251-497A-4BFF-BA62-E0689230EF6C}"/>
    <dgm:cxn modelId="{B9B98E3A-6EC3-43BF-8E3C-F89078FBB68A}" type="presOf" srcId="{CACCB88E-E363-439B-B469-0580C3229CFC}" destId="{1819F3FD-4769-4C0D-BDD7-A6C63AE05C31}" srcOrd="0" destOrd="0" presId="urn:microsoft.com/office/officeart/2005/8/layout/radial1"/>
    <dgm:cxn modelId="{ECBC61A2-2EBC-4E59-A67F-1069231F4C43}" type="presOf" srcId="{8A25596B-197A-401D-9D8F-3234ED629EDA}" destId="{A1B91135-CE36-42D6-877E-40736D3E7773}" srcOrd="1" destOrd="0" presId="urn:microsoft.com/office/officeart/2005/8/layout/radial1"/>
    <dgm:cxn modelId="{F8B72E71-C852-4412-AD83-EA59EFDB7E04}" type="presOf" srcId="{EA259F89-2267-4314-84A9-B9DEEDA82EF6}" destId="{AFCE19C1-6084-4FC0-9D21-FE9C044EF5F2}" srcOrd="1" destOrd="0" presId="urn:microsoft.com/office/officeart/2005/8/layout/radial1"/>
    <dgm:cxn modelId="{F0F59EC4-0052-4B14-961A-32D6617F1E71}" type="presOf" srcId="{86CAECF5-0522-428E-90DC-08DEA7FF94B7}" destId="{9E5E9A99-2D19-4A0A-BC4D-D01A04A4D591}" srcOrd="0" destOrd="0" presId="urn:microsoft.com/office/officeart/2005/8/layout/radial1"/>
    <dgm:cxn modelId="{1F766255-F422-4F69-A383-9E9EEF8F3A75}" type="presOf" srcId="{A43865E1-1A92-4F41-976C-066C5A4C768E}" destId="{3A663C21-E7CD-459A-A5E3-F6D55184DDEA}" srcOrd="0" destOrd="0" presId="urn:microsoft.com/office/officeart/2005/8/layout/radial1"/>
    <dgm:cxn modelId="{F1B63B72-DA56-45C8-A295-D5FAE1F735F3}" type="presOf" srcId="{924BDF95-9363-4BCE-8371-BAFD57B6A557}" destId="{952DC4CB-FA84-4AC7-AC10-84DFB8F299D3}" srcOrd="0" destOrd="0" presId="urn:microsoft.com/office/officeart/2005/8/layout/radial1"/>
    <dgm:cxn modelId="{7A864B56-3C94-4D45-BD52-604AA004A274}" type="presOf" srcId="{5D289578-3998-45CC-BB27-EC670FB67F33}" destId="{5AD53476-8DE2-4B30-A7EF-53F8B0982A89}" srcOrd="0" destOrd="0" presId="urn:microsoft.com/office/officeart/2005/8/layout/radial1"/>
    <dgm:cxn modelId="{3DA9A5DB-0E13-4864-A266-72BA9D0C7602}" type="presOf" srcId="{A1243D48-8C30-4697-B284-BBE2924F5232}" destId="{7013AF74-CBBD-4789-88C6-FFCB6EA5D1D9}" srcOrd="0" destOrd="0" presId="urn:microsoft.com/office/officeart/2005/8/layout/radial1"/>
    <dgm:cxn modelId="{7FD70E30-BF9E-4FC0-9B62-A0B506D1708E}" srcId="{228718DA-B059-486E-BF02-C35E58F40352}" destId="{856F8945-FC70-4FEE-8481-ED1929CD2135}" srcOrd="6" destOrd="0" parTransId="{A43865E1-1A92-4F41-976C-066C5A4C768E}" sibTransId="{C151091E-8C46-4C29-B9BC-4423D9C55AE5}"/>
    <dgm:cxn modelId="{48F6275B-9033-44B6-B162-97231D471E9F}" type="presParOf" srcId="{9E5E9A99-2D19-4A0A-BC4D-D01A04A4D591}" destId="{7F95B661-A9D4-4EF9-B266-77371FB1880D}" srcOrd="0" destOrd="0" presId="urn:microsoft.com/office/officeart/2005/8/layout/radial1"/>
    <dgm:cxn modelId="{D9F83B5E-8314-4CDB-9E0F-6C2A9DAC277E}" type="presParOf" srcId="{9E5E9A99-2D19-4A0A-BC4D-D01A04A4D591}" destId="{952DC4CB-FA84-4AC7-AC10-84DFB8F299D3}" srcOrd="1" destOrd="0" presId="urn:microsoft.com/office/officeart/2005/8/layout/radial1"/>
    <dgm:cxn modelId="{A44CF653-A65E-4472-817E-A0B0F343E26E}" type="presParOf" srcId="{952DC4CB-FA84-4AC7-AC10-84DFB8F299D3}" destId="{9684E377-7ADF-49FA-A0BE-EF40C49827BC}" srcOrd="0" destOrd="0" presId="urn:microsoft.com/office/officeart/2005/8/layout/radial1"/>
    <dgm:cxn modelId="{612717B9-F6B5-46EC-A11E-E24FE1AB6A7D}" type="presParOf" srcId="{9E5E9A99-2D19-4A0A-BC4D-D01A04A4D591}" destId="{EDD39398-A6CE-4034-BF56-972B0F930C4E}" srcOrd="2" destOrd="0" presId="urn:microsoft.com/office/officeart/2005/8/layout/radial1"/>
    <dgm:cxn modelId="{0120BE88-8B63-4C92-8C2D-A00405AFD5A1}" type="presParOf" srcId="{9E5E9A99-2D19-4A0A-BC4D-D01A04A4D591}" destId="{4E82BEEF-59A5-4B56-825D-757036EB3BCD}" srcOrd="3" destOrd="0" presId="urn:microsoft.com/office/officeart/2005/8/layout/radial1"/>
    <dgm:cxn modelId="{130F653E-62F2-4206-B439-7293EB03A32B}" type="presParOf" srcId="{4E82BEEF-59A5-4B56-825D-757036EB3BCD}" destId="{A1B91135-CE36-42D6-877E-40736D3E7773}" srcOrd="0" destOrd="0" presId="urn:microsoft.com/office/officeart/2005/8/layout/radial1"/>
    <dgm:cxn modelId="{A2572065-71E1-46F7-BF21-BFE0972B910F}" type="presParOf" srcId="{9E5E9A99-2D19-4A0A-BC4D-D01A04A4D591}" destId="{585E2251-35A0-4DCC-9610-87138D6A8A7C}" srcOrd="4" destOrd="0" presId="urn:microsoft.com/office/officeart/2005/8/layout/radial1"/>
    <dgm:cxn modelId="{420DDA4D-7210-44A3-84BA-85164E571AF5}" type="presParOf" srcId="{9E5E9A99-2D19-4A0A-BC4D-D01A04A4D591}" destId="{FE3A5687-B631-49FD-8F76-682F9E1F63C4}" srcOrd="5" destOrd="0" presId="urn:microsoft.com/office/officeart/2005/8/layout/radial1"/>
    <dgm:cxn modelId="{B3082E98-DDF5-4704-A395-4FD47085FA08}" type="presParOf" srcId="{FE3A5687-B631-49FD-8F76-682F9E1F63C4}" destId="{AFCE19C1-6084-4FC0-9D21-FE9C044EF5F2}" srcOrd="0" destOrd="0" presId="urn:microsoft.com/office/officeart/2005/8/layout/radial1"/>
    <dgm:cxn modelId="{5ABB1ED6-0FDC-4886-B917-25B5096011D9}" type="presParOf" srcId="{9E5E9A99-2D19-4A0A-BC4D-D01A04A4D591}" destId="{1819F3FD-4769-4C0D-BDD7-A6C63AE05C31}" srcOrd="6" destOrd="0" presId="urn:microsoft.com/office/officeart/2005/8/layout/radial1"/>
    <dgm:cxn modelId="{379A397E-D134-42FD-8395-17059E71037C}" type="presParOf" srcId="{9E5E9A99-2D19-4A0A-BC4D-D01A04A4D591}" destId="{7013AF74-CBBD-4789-88C6-FFCB6EA5D1D9}" srcOrd="7" destOrd="0" presId="urn:microsoft.com/office/officeart/2005/8/layout/radial1"/>
    <dgm:cxn modelId="{409AB738-D4ED-4A2C-A446-F444362FF7DF}" type="presParOf" srcId="{7013AF74-CBBD-4789-88C6-FFCB6EA5D1D9}" destId="{60C9630C-44E2-43F2-BBC6-EB078A5AC2B7}" srcOrd="0" destOrd="0" presId="urn:microsoft.com/office/officeart/2005/8/layout/radial1"/>
    <dgm:cxn modelId="{60C359F5-DDBE-4A98-985D-5361B13FC630}" type="presParOf" srcId="{9E5E9A99-2D19-4A0A-BC4D-D01A04A4D591}" destId="{7BF7AC56-F1FD-4808-A480-8B76859DF2FD}" srcOrd="8" destOrd="0" presId="urn:microsoft.com/office/officeart/2005/8/layout/radial1"/>
    <dgm:cxn modelId="{751DF2E8-A4DD-486D-809F-14B81B159574}" type="presParOf" srcId="{9E5E9A99-2D19-4A0A-BC4D-D01A04A4D591}" destId="{D88C94A0-6EC0-4878-B09A-F367E85718D9}" srcOrd="9" destOrd="0" presId="urn:microsoft.com/office/officeart/2005/8/layout/radial1"/>
    <dgm:cxn modelId="{826B53BC-439A-45B6-AE3E-767D6F6EFED7}" type="presParOf" srcId="{D88C94A0-6EC0-4878-B09A-F367E85718D9}" destId="{E372B67B-1DA8-4981-81F5-416E840E21E5}" srcOrd="0" destOrd="0" presId="urn:microsoft.com/office/officeart/2005/8/layout/radial1"/>
    <dgm:cxn modelId="{59C2E61B-616C-470A-83B6-005E3D66F696}" type="presParOf" srcId="{9E5E9A99-2D19-4A0A-BC4D-D01A04A4D591}" destId="{164CE9D5-79BE-4768-8E18-D24F8B28C534}" srcOrd="10" destOrd="0" presId="urn:microsoft.com/office/officeart/2005/8/layout/radial1"/>
    <dgm:cxn modelId="{AF2A7BD5-6FFF-4BB7-9D54-9A64AC7ABFA9}" type="presParOf" srcId="{9E5E9A99-2D19-4A0A-BC4D-D01A04A4D591}" destId="{5AD53476-8DE2-4B30-A7EF-53F8B0982A89}" srcOrd="11" destOrd="0" presId="urn:microsoft.com/office/officeart/2005/8/layout/radial1"/>
    <dgm:cxn modelId="{4A050D11-9FFE-4F21-8C45-ACD42942A5B4}" type="presParOf" srcId="{5AD53476-8DE2-4B30-A7EF-53F8B0982A89}" destId="{FF8AD31C-C5AA-46C3-8775-715BCFA92458}" srcOrd="0" destOrd="0" presId="urn:microsoft.com/office/officeart/2005/8/layout/radial1"/>
    <dgm:cxn modelId="{80CFFCBF-D483-46A4-8BB7-F733AFC33A98}" type="presParOf" srcId="{9E5E9A99-2D19-4A0A-BC4D-D01A04A4D591}" destId="{8F3FD8CA-2705-4718-99D2-04F93FC7E95B}" srcOrd="12" destOrd="0" presId="urn:microsoft.com/office/officeart/2005/8/layout/radial1"/>
    <dgm:cxn modelId="{D4DF5FC2-D1A9-47F7-9B15-D824E0153CDE}" type="presParOf" srcId="{9E5E9A99-2D19-4A0A-BC4D-D01A04A4D591}" destId="{3A663C21-E7CD-459A-A5E3-F6D55184DDEA}" srcOrd="13" destOrd="0" presId="urn:microsoft.com/office/officeart/2005/8/layout/radial1"/>
    <dgm:cxn modelId="{BD313142-5730-4B76-83D9-FE2DC293A002}" type="presParOf" srcId="{3A663C21-E7CD-459A-A5E3-F6D55184DDEA}" destId="{D3081310-B104-4C52-B259-D8BB86F371E7}" srcOrd="0" destOrd="0" presId="urn:microsoft.com/office/officeart/2005/8/layout/radial1"/>
    <dgm:cxn modelId="{3875EC34-D2AD-44AF-A6BC-93F11E0FBA80}" type="presParOf" srcId="{9E5E9A99-2D19-4A0A-BC4D-D01A04A4D591}" destId="{61B49EB2-3BA1-47E1-9C8F-467EEB08D457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CAECF5-0522-428E-90DC-08DEA7FF94B7}" type="doc">
      <dgm:prSet loTypeId="urn:microsoft.com/office/officeart/2005/8/layout/radial1" loCatId="cycle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28718DA-B059-486E-BF02-C35E58F40352}">
      <dgm:prSet phldrT="[Текст]" custT="1"/>
      <dgm:spPr/>
      <dgm:t>
        <a:bodyPr/>
        <a:lstStyle/>
        <a:p>
          <a:pPr marL="0" indent="0"/>
          <a:r>
            <a:rPr lang="ru-RU" sz="1700" b="1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rPr>
            <a:t>парикмахерская</a:t>
          </a:r>
          <a:endParaRPr lang="ru-RU" sz="1700" b="1" dirty="0">
            <a:solidFill>
              <a:schemeClr val="tx1">
                <a:lumMod val="95000"/>
                <a:lumOff val="5000"/>
              </a:schemeClr>
            </a:solidFill>
            <a:latin typeface="+mj-lt"/>
            <a:cs typeface="Times New Roman" panose="02020603050405020304" pitchFamily="18" charset="0"/>
          </a:endParaRPr>
        </a:p>
      </dgm:t>
    </dgm:pt>
    <dgm:pt modelId="{336F904A-D9DC-4E5E-A156-D1D5C06F37DF}" type="parTrans" cxnId="{85AAE271-B3C6-4FDC-9C6F-EA06232F5996}">
      <dgm:prSet/>
      <dgm:spPr/>
      <dgm:t>
        <a:bodyPr/>
        <a:lstStyle/>
        <a:p>
          <a:endParaRPr lang="ru-RU"/>
        </a:p>
      </dgm:t>
    </dgm:pt>
    <dgm:pt modelId="{E41C9A77-68C9-4810-9E42-CC6F949C327B}" type="sibTrans" cxnId="{85AAE271-B3C6-4FDC-9C6F-EA06232F5996}">
      <dgm:prSet/>
      <dgm:spPr/>
      <dgm:t>
        <a:bodyPr/>
        <a:lstStyle/>
        <a:p>
          <a:endParaRPr lang="ru-RU"/>
        </a:p>
      </dgm:t>
    </dgm:pt>
    <dgm:pt modelId="{119FDEA8-E171-4CF7-89A1-E9FBEF047984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</a:rPr>
            <a:t>грязь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24BDF95-9363-4BCE-8371-BAFD57B6A557}" type="parTrans" cxnId="{DC659748-42EE-4C4B-8BA3-AF56379E32AA}">
      <dgm:prSet/>
      <dgm:spPr/>
      <dgm:t>
        <a:bodyPr/>
        <a:lstStyle/>
        <a:p>
          <a:endParaRPr lang="ru-RU"/>
        </a:p>
      </dgm:t>
    </dgm:pt>
    <dgm:pt modelId="{7AAC7AA6-DF89-47E8-83AC-0C89042B8486}" type="sibTrans" cxnId="{DC659748-42EE-4C4B-8BA3-AF56379E32AA}">
      <dgm:prSet/>
      <dgm:spPr/>
      <dgm:t>
        <a:bodyPr/>
        <a:lstStyle/>
        <a:p>
          <a:endParaRPr lang="ru-RU"/>
        </a:p>
      </dgm:t>
    </dgm:pt>
    <dgm:pt modelId="{FB06A46C-849B-4157-BAAE-59FC9D9604DC}">
      <dgm:prSet phldrT="[Текст]"/>
      <dgm:spPr/>
      <dgm:t>
        <a:bodyPr/>
        <a:lstStyle/>
        <a:p>
          <a:r>
            <a:rPr lang="ru-RU" b="0" dirty="0" smtClean="0">
              <a:solidFill>
                <a:schemeClr val="tx1">
                  <a:lumMod val="95000"/>
                  <a:lumOff val="5000"/>
                </a:schemeClr>
              </a:solidFill>
            </a:rPr>
            <a:t>запах пота и гари от лампы </a:t>
          </a:r>
          <a:endParaRPr lang="ru-RU" b="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A25596B-197A-401D-9D8F-3234ED629EDA}" type="parTrans" cxnId="{95488FA7-7196-480D-AA88-4ABBF5DD05A7}">
      <dgm:prSet/>
      <dgm:spPr/>
      <dgm:t>
        <a:bodyPr/>
        <a:lstStyle/>
        <a:p>
          <a:endParaRPr lang="ru-RU"/>
        </a:p>
      </dgm:t>
    </dgm:pt>
    <dgm:pt modelId="{3C22E251-497A-4BFF-BA62-E0689230EF6C}" type="sibTrans" cxnId="{95488FA7-7196-480D-AA88-4ABBF5DD05A7}">
      <dgm:prSet/>
      <dgm:spPr/>
      <dgm:t>
        <a:bodyPr/>
        <a:lstStyle/>
        <a:p>
          <a:endParaRPr lang="ru-RU"/>
        </a:p>
      </dgm:t>
    </dgm:pt>
    <dgm:pt modelId="{B114B168-C926-4682-A12E-C8FC2C8DAB07}">
      <dgm:prSet phldrT="[Текст]"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разбитые и кривые зеркала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1243D48-8C30-4697-B284-BBE2924F5232}" type="parTrans" cxnId="{43945ADC-17B4-48F7-AB6A-5B6EE3A61912}">
      <dgm:prSet/>
      <dgm:spPr/>
      <dgm:t>
        <a:bodyPr/>
        <a:lstStyle/>
        <a:p>
          <a:endParaRPr lang="ru-RU"/>
        </a:p>
      </dgm:t>
    </dgm:pt>
    <dgm:pt modelId="{49950B2B-DF22-4963-BF2D-A93ACF356943}" type="sibTrans" cxnId="{43945ADC-17B4-48F7-AB6A-5B6EE3A61912}">
      <dgm:prSet/>
      <dgm:spPr/>
      <dgm:t>
        <a:bodyPr/>
        <a:lstStyle/>
        <a:p>
          <a:endParaRPr lang="ru-RU"/>
        </a:p>
      </dgm:t>
    </dgm:pt>
    <dgm:pt modelId="{558C0AB2-1773-4DBB-8A72-EF27692ADB2A}">
      <dgm:prSet/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</a:rPr>
            <a:t>скрип, крик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D483B79D-107F-4925-8FAC-661927628C9A}" type="parTrans" cxnId="{32AFA1BC-E385-4202-A644-7CF5C1160527}">
      <dgm:prSet/>
      <dgm:spPr/>
      <dgm:t>
        <a:bodyPr/>
        <a:lstStyle/>
        <a:p>
          <a:endParaRPr lang="ru-RU"/>
        </a:p>
      </dgm:t>
    </dgm:pt>
    <dgm:pt modelId="{1D9EF975-9F96-4253-8DE3-9ACD162AD1C2}" type="sibTrans" cxnId="{32AFA1BC-E385-4202-A644-7CF5C1160527}">
      <dgm:prSet/>
      <dgm:spPr/>
      <dgm:t>
        <a:bodyPr/>
        <a:lstStyle/>
        <a:p>
          <a:endParaRPr lang="ru-RU"/>
        </a:p>
      </dgm:t>
    </dgm:pt>
    <dgm:pt modelId="{856F8945-FC70-4FEE-8481-ED1929CD2135}">
      <dgm:prSet custT="1"/>
      <dgm:spPr/>
      <dgm:t>
        <a:bodyPr/>
        <a:lstStyle/>
        <a:p>
          <a:r>
            <a:rPr lang="ru-RU" sz="16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похожие друг на друга дни (без выходных и праздников)</a:t>
          </a:r>
          <a:endParaRPr lang="ru-RU" sz="16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43865E1-1A92-4F41-976C-066C5A4C768E}" type="parTrans" cxnId="{7FD70E30-BF9E-4FC0-9B62-A0B506D1708E}">
      <dgm:prSet/>
      <dgm:spPr/>
      <dgm:t>
        <a:bodyPr/>
        <a:lstStyle/>
        <a:p>
          <a:endParaRPr lang="ru-RU"/>
        </a:p>
      </dgm:t>
    </dgm:pt>
    <dgm:pt modelId="{C151091E-8C46-4C29-B9BC-4423D9C55AE5}" type="sibTrans" cxnId="{7FD70E30-BF9E-4FC0-9B62-A0B506D1708E}">
      <dgm:prSet/>
      <dgm:spPr/>
      <dgm:t>
        <a:bodyPr/>
        <a:lstStyle/>
        <a:p>
          <a:endParaRPr lang="ru-RU"/>
        </a:p>
      </dgm:t>
    </dgm:pt>
    <dgm:pt modelId="{9E5E9A99-2D19-4A0A-BC4D-D01A04A4D591}" type="pres">
      <dgm:prSet presAssocID="{86CAECF5-0522-428E-90DC-08DEA7FF94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95B661-A9D4-4EF9-B266-77371FB1880D}" type="pres">
      <dgm:prSet presAssocID="{228718DA-B059-486E-BF02-C35E58F40352}" presName="centerShape" presStyleLbl="node0" presStyleIdx="0" presStyleCnt="1" custScaleX="150309" custScaleY="114928" custLinFactNeighborX="-598" custLinFactNeighborY="199"/>
      <dgm:spPr/>
      <dgm:t>
        <a:bodyPr/>
        <a:lstStyle/>
        <a:p>
          <a:endParaRPr lang="ru-RU"/>
        </a:p>
      </dgm:t>
    </dgm:pt>
    <dgm:pt modelId="{952DC4CB-FA84-4AC7-AC10-84DFB8F299D3}" type="pres">
      <dgm:prSet presAssocID="{924BDF95-9363-4BCE-8371-BAFD57B6A557}" presName="Name9" presStyleLbl="parChTrans1D2" presStyleIdx="0" presStyleCnt="5"/>
      <dgm:spPr/>
      <dgm:t>
        <a:bodyPr/>
        <a:lstStyle/>
        <a:p>
          <a:endParaRPr lang="ru-RU"/>
        </a:p>
      </dgm:t>
    </dgm:pt>
    <dgm:pt modelId="{9684E377-7ADF-49FA-A0BE-EF40C49827BC}" type="pres">
      <dgm:prSet presAssocID="{924BDF95-9363-4BCE-8371-BAFD57B6A557}" presName="connTx" presStyleLbl="parChTrans1D2" presStyleIdx="0" presStyleCnt="5"/>
      <dgm:spPr/>
      <dgm:t>
        <a:bodyPr/>
        <a:lstStyle/>
        <a:p>
          <a:endParaRPr lang="ru-RU"/>
        </a:p>
      </dgm:t>
    </dgm:pt>
    <dgm:pt modelId="{EDD39398-A6CE-4034-BF56-972B0F930C4E}" type="pres">
      <dgm:prSet presAssocID="{119FDEA8-E171-4CF7-89A1-E9FBEF04798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82BEEF-59A5-4B56-825D-757036EB3BCD}" type="pres">
      <dgm:prSet presAssocID="{8A25596B-197A-401D-9D8F-3234ED629EDA}" presName="Name9" presStyleLbl="parChTrans1D2" presStyleIdx="1" presStyleCnt="5"/>
      <dgm:spPr/>
      <dgm:t>
        <a:bodyPr/>
        <a:lstStyle/>
        <a:p>
          <a:endParaRPr lang="ru-RU"/>
        </a:p>
      </dgm:t>
    </dgm:pt>
    <dgm:pt modelId="{A1B91135-CE36-42D6-877E-40736D3E7773}" type="pres">
      <dgm:prSet presAssocID="{8A25596B-197A-401D-9D8F-3234ED629EDA}" presName="connTx" presStyleLbl="parChTrans1D2" presStyleIdx="1" presStyleCnt="5"/>
      <dgm:spPr/>
      <dgm:t>
        <a:bodyPr/>
        <a:lstStyle/>
        <a:p>
          <a:endParaRPr lang="ru-RU"/>
        </a:p>
      </dgm:t>
    </dgm:pt>
    <dgm:pt modelId="{585E2251-35A0-4DCC-9610-87138D6A8A7C}" type="pres">
      <dgm:prSet presAssocID="{FB06A46C-849B-4157-BAAE-59FC9D9604DC}" presName="node" presStyleLbl="node1" presStyleIdx="1" presStyleCnt="5" custScaleX="114178" custScaleY="113885" custRadScaleRad="126845" custRadScaleInc="113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3AF74-CBBD-4789-88C6-FFCB6EA5D1D9}" type="pres">
      <dgm:prSet presAssocID="{A1243D48-8C30-4697-B284-BBE2924F5232}" presName="Name9" presStyleLbl="parChTrans1D2" presStyleIdx="2" presStyleCnt="5"/>
      <dgm:spPr/>
      <dgm:t>
        <a:bodyPr/>
        <a:lstStyle/>
        <a:p>
          <a:endParaRPr lang="ru-RU"/>
        </a:p>
      </dgm:t>
    </dgm:pt>
    <dgm:pt modelId="{60C9630C-44E2-43F2-BBC6-EB078A5AC2B7}" type="pres">
      <dgm:prSet presAssocID="{A1243D48-8C30-4697-B284-BBE2924F523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7BF7AC56-F1FD-4808-A480-8B76859DF2FD}" type="pres">
      <dgm:prSet presAssocID="{B114B168-C926-4682-A12E-C8FC2C8DAB0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8C94A0-6EC0-4878-B09A-F367E85718D9}" type="pres">
      <dgm:prSet presAssocID="{D483B79D-107F-4925-8FAC-661927628C9A}" presName="Name9" presStyleLbl="parChTrans1D2" presStyleIdx="3" presStyleCnt="5"/>
      <dgm:spPr/>
      <dgm:t>
        <a:bodyPr/>
        <a:lstStyle/>
        <a:p>
          <a:endParaRPr lang="ru-RU"/>
        </a:p>
      </dgm:t>
    </dgm:pt>
    <dgm:pt modelId="{E372B67B-1DA8-4981-81F5-416E840E21E5}" type="pres">
      <dgm:prSet presAssocID="{D483B79D-107F-4925-8FAC-661927628C9A}" presName="connTx" presStyleLbl="parChTrans1D2" presStyleIdx="3" presStyleCnt="5"/>
      <dgm:spPr/>
      <dgm:t>
        <a:bodyPr/>
        <a:lstStyle/>
        <a:p>
          <a:endParaRPr lang="ru-RU"/>
        </a:p>
      </dgm:t>
    </dgm:pt>
    <dgm:pt modelId="{164CE9D5-79BE-4768-8E18-D24F8B28C534}" type="pres">
      <dgm:prSet presAssocID="{558C0AB2-1773-4DBB-8A72-EF27692ADB2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663C21-E7CD-459A-A5E3-F6D55184DDEA}" type="pres">
      <dgm:prSet presAssocID="{A43865E1-1A92-4F41-976C-066C5A4C768E}" presName="Name9" presStyleLbl="parChTrans1D2" presStyleIdx="4" presStyleCnt="5"/>
      <dgm:spPr/>
      <dgm:t>
        <a:bodyPr/>
        <a:lstStyle/>
        <a:p>
          <a:endParaRPr lang="ru-RU"/>
        </a:p>
      </dgm:t>
    </dgm:pt>
    <dgm:pt modelId="{D3081310-B104-4C52-B259-D8BB86F371E7}" type="pres">
      <dgm:prSet presAssocID="{A43865E1-1A92-4F41-976C-066C5A4C768E}" presName="connTx" presStyleLbl="parChTrans1D2" presStyleIdx="4" presStyleCnt="5"/>
      <dgm:spPr/>
      <dgm:t>
        <a:bodyPr/>
        <a:lstStyle/>
        <a:p>
          <a:endParaRPr lang="ru-RU"/>
        </a:p>
      </dgm:t>
    </dgm:pt>
    <dgm:pt modelId="{61B49EB2-3BA1-47E1-9C8F-467EEB08D457}" type="pres">
      <dgm:prSet presAssocID="{856F8945-FC70-4FEE-8481-ED1929CD2135}" presName="node" presStyleLbl="node1" presStyleIdx="4" presStyleCnt="5" custScaleX="122472" custScaleY="116573" custRadScaleRad="127542" custRadScaleInc="-16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659748-42EE-4C4B-8BA3-AF56379E32AA}" srcId="{228718DA-B059-486E-BF02-C35E58F40352}" destId="{119FDEA8-E171-4CF7-89A1-E9FBEF047984}" srcOrd="0" destOrd="0" parTransId="{924BDF95-9363-4BCE-8371-BAFD57B6A557}" sibTransId="{7AAC7AA6-DF89-47E8-83AC-0C89042B8486}"/>
    <dgm:cxn modelId="{07700BA6-96E5-463E-BA3F-8F4D72A3C0EA}" type="presOf" srcId="{FB06A46C-849B-4157-BAAE-59FC9D9604DC}" destId="{585E2251-35A0-4DCC-9610-87138D6A8A7C}" srcOrd="0" destOrd="0" presId="urn:microsoft.com/office/officeart/2005/8/layout/radial1"/>
    <dgm:cxn modelId="{DC058FCB-D3C3-43B4-AFC8-F5FBC92C0B89}" type="presOf" srcId="{228718DA-B059-486E-BF02-C35E58F40352}" destId="{7F95B661-A9D4-4EF9-B266-77371FB1880D}" srcOrd="0" destOrd="0" presId="urn:microsoft.com/office/officeart/2005/8/layout/radial1"/>
    <dgm:cxn modelId="{F0F59EC4-0052-4B14-961A-32D6617F1E71}" type="presOf" srcId="{86CAECF5-0522-428E-90DC-08DEA7FF94B7}" destId="{9E5E9A99-2D19-4A0A-BC4D-D01A04A4D591}" srcOrd="0" destOrd="0" presId="urn:microsoft.com/office/officeart/2005/8/layout/radial1"/>
    <dgm:cxn modelId="{BE885646-3904-467A-B7F4-9087309AF8B3}" type="presOf" srcId="{B114B168-C926-4682-A12E-C8FC2C8DAB07}" destId="{7BF7AC56-F1FD-4808-A480-8B76859DF2FD}" srcOrd="0" destOrd="0" presId="urn:microsoft.com/office/officeart/2005/8/layout/radial1"/>
    <dgm:cxn modelId="{85AAE271-B3C6-4FDC-9C6F-EA06232F5996}" srcId="{86CAECF5-0522-428E-90DC-08DEA7FF94B7}" destId="{228718DA-B059-486E-BF02-C35E58F40352}" srcOrd="0" destOrd="0" parTransId="{336F904A-D9DC-4E5E-A156-D1D5C06F37DF}" sibTransId="{E41C9A77-68C9-4810-9E42-CC6F949C327B}"/>
    <dgm:cxn modelId="{7FD70E30-BF9E-4FC0-9B62-A0B506D1708E}" srcId="{228718DA-B059-486E-BF02-C35E58F40352}" destId="{856F8945-FC70-4FEE-8481-ED1929CD2135}" srcOrd="4" destOrd="0" parTransId="{A43865E1-1A92-4F41-976C-066C5A4C768E}" sibTransId="{C151091E-8C46-4C29-B9BC-4423D9C55AE5}"/>
    <dgm:cxn modelId="{3DA9A5DB-0E13-4864-A266-72BA9D0C7602}" type="presOf" srcId="{A1243D48-8C30-4697-B284-BBE2924F5232}" destId="{7013AF74-CBBD-4789-88C6-FFCB6EA5D1D9}" srcOrd="0" destOrd="0" presId="urn:microsoft.com/office/officeart/2005/8/layout/radial1"/>
    <dgm:cxn modelId="{F1B63B72-DA56-45C8-A295-D5FAE1F735F3}" type="presOf" srcId="{924BDF95-9363-4BCE-8371-BAFD57B6A557}" destId="{952DC4CB-FA84-4AC7-AC10-84DFB8F299D3}" srcOrd="0" destOrd="0" presId="urn:microsoft.com/office/officeart/2005/8/layout/radial1"/>
    <dgm:cxn modelId="{95488FA7-7196-480D-AA88-4ABBF5DD05A7}" srcId="{228718DA-B059-486E-BF02-C35E58F40352}" destId="{FB06A46C-849B-4157-BAAE-59FC9D9604DC}" srcOrd="1" destOrd="0" parTransId="{8A25596B-197A-401D-9D8F-3234ED629EDA}" sibTransId="{3C22E251-497A-4BFF-BA62-E0689230EF6C}"/>
    <dgm:cxn modelId="{FCE0F3BE-8D3E-42D9-8F03-72C1C8172722}" type="presOf" srcId="{D483B79D-107F-4925-8FAC-661927628C9A}" destId="{E372B67B-1DA8-4981-81F5-416E840E21E5}" srcOrd="1" destOrd="0" presId="urn:microsoft.com/office/officeart/2005/8/layout/radial1"/>
    <dgm:cxn modelId="{15AF9574-E65C-4F00-8DC2-A7278C0A9254}" type="presOf" srcId="{A1243D48-8C30-4697-B284-BBE2924F5232}" destId="{60C9630C-44E2-43F2-BBC6-EB078A5AC2B7}" srcOrd="1" destOrd="0" presId="urn:microsoft.com/office/officeart/2005/8/layout/radial1"/>
    <dgm:cxn modelId="{43945ADC-17B4-48F7-AB6A-5B6EE3A61912}" srcId="{228718DA-B059-486E-BF02-C35E58F40352}" destId="{B114B168-C926-4682-A12E-C8FC2C8DAB07}" srcOrd="2" destOrd="0" parTransId="{A1243D48-8C30-4697-B284-BBE2924F5232}" sibTransId="{49950B2B-DF22-4963-BF2D-A93ACF356943}"/>
    <dgm:cxn modelId="{D6B36736-2680-4C01-996A-A8EC9EF4DE23}" type="presOf" srcId="{924BDF95-9363-4BCE-8371-BAFD57B6A557}" destId="{9684E377-7ADF-49FA-A0BE-EF40C49827BC}" srcOrd="1" destOrd="0" presId="urn:microsoft.com/office/officeart/2005/8/layout/radial1"/>
    <dgm:cxn modelId="{C96DA9EC-E9F1-4982-9029-4F5BCE83D94E}" type="presOf" srcId="{119FDEA8-E171-4CF7-89A1-E9FBEF047984}" destId="{EDD39398-A6CE-4034-BF56-972B0F930C4E}" srcOrd="0" destOrd="0" presId="urn:microsoft.com/office/officeart/2005/8/layout/radial1"/>
    <dgm:cxn modelId="{859F37B4-4CB6-43FE-966A-69D2C19F10A0}" type="presOf" srcId="{8A25596B-197A-401D-9D8F-3234ED629EDA}" destId="{4E82BEEF-59A5-4B56-825D-757036EB3BCD}" srcOrd="0" destOrd="0" presId="urn:microsoft.com/office/officeart/2005/8/layout/radial1"/>
    <dgm:cxn modelId="{1EA027EB-B7FF-40C4-9BF0-F5FB35781FF3}" type="presOf" srcId="{558C0AB2-1773-4DBB-8A72-EF27692ADB2A}" destId="{164CE9D5-79BE-4768-8E18-D24F8B28C534}" srcOrd="0" destOrd="0" presId="urn:microsoft.com/office/officeart/2005/8/layout/radial1"/>
    <dgm:cxn modelId="{05A4B9AD-052C-4768-9625-55F5B727B4DA}" type="presOf" srcId="{A43865E1-1A92-4F41-976C-066C5A4C768E}" destId="{D3081310-B104-4C52-B259-D8BB86F371E7}" srcOrd="1" destOrd="0" presId="urn:microsoft.com/office/officeart/2005/8/layout/radial1"/>
    <dgm:cxn modelId="{ECBC61A2-2EBC-4E59-A67F-1069231F4C43}" type="presOf" srcId="{8A25596B-197A-401D-9D8F-3234ED629EDA}" destId="{A1B91135-CE36-42D6-877E-40736D3E7773}" srcOrd="1" destOrd="0" presId="urn:microsoft.com/office/officeart/2005/8/layout/radial1"/>
    <dgm:cxn modelId="{741DDAA1-8F26-48ED-B794-DE93BC15AA9F}" type="presOf" srcId="{856F8945-FC70-4FEE-8481-ED1929CD2135}" destId="{61B49EB2-3BA1-47E1-9C8F-467EEB08D457}" srcOrd="0" destOrd="0" presId="urn:microsoft.com/office/officeart/2005/8/layout/radial1"/>
    <dgm:cxn modelId="{1F766255-F422-4F69-A383-9E9EEF8F3A75}" type="presOf" srcId="{A43865E1-1A92-4F41-976C-066C5A4C768E}" destId="{3A663C21-E7CD-459A-A5E3-F6D55184DDEA}" srcOrd="0" destOrd="0" presId="urn:microsoft.com/office/officeart/2005/8/layout/radial1"/>
    <dgm:cxn modelId="{32AFA1BC-E385-4202-A644-7CF5C1160527}" srcId="{228718DA-B059-486E-BF02-C35E58F40352}" destId="{558C0AB2-1773-4DBB-8A72-EF27692ADB2A}" srcOrd="3" destOrd="0" parTransId="{D483B79D-107F-4925-8FAC-661927628C9A}" sibTransId="{1D9EF975-9F96-4253-8DE3-9ACD162AD1C2}"/>
    <dgm:cxn modelId="{AB19E23F-2DB3-40F5-B570-A7F702E42E16}" type="presOf" srcId="{D483B79D-107F-4925-8FAC-661927628C9A}" destId="{D88C94A0-6EC0-4878-B09A-F367E85718D9}" srcOrd="0" destOrd="0" presId="urn:microsoft.com/office/officeart/2005/8/layout/radial1"/>
    <dgm:cxn modelId="{48F6275B-9033-44B6-B162-97231D471E9F}" type="presParOf" srcId="{9E5E9A99-2D19-4A0A-BC4D-D01A04A4D591}" destId="{7F95B661-A9D4-4EF9-B266-77371FB1880D}" srcOrd="0" destOrd="0" presId="urn:microsoft.com/office/officeart/2005/8/layout/radial1"/>
    <dgm:cxn modelId="{D9F83B5E-8314-4CDB-9E0F-6C2A9DAC277E}" type="presParOf" srcId="{9E5E9A99-2D19-4A0A-BC4D-D01A04A4D591}" destId="{952DC4CB-FA84-4AC7-AC10-84DFB8F299D3}" srcOrd="1" destOrd="0" presId="urn:microsoft.com/office/officeart/2005/8/layout/radial1"/>
    <dgm:cxn modelId="{A44CF653-A65E-4472-817E-A0B0F343E26E}" type="presParOf" srcId="{952DC4CB-FA84-4AC7-AC10-84DFB8F299D3}" destId="{9684E377-7ADF-49FA-A0BE-EF40C49827BC}" srcOrd="0" destOrd="0" presId="urn:microsoft.com/office/officeart/2005/8/layout/radial1"/>
    <dgm:cxn modelId="{612717B9-F6B5-46EC-A11E-E24FE1AB6A7D}" type="presParOf" srcId="{9E5E9A99-2D19-4A0A-BC4D-D01A04A4D591}" destId="{EDD39398-A6CE-4034-BF56-972B0F930C4E}" srcOrd="2" destOrd="0" presId="urn:microsoft.com/office/officeart/2005/8/layout/radial1"/>
    <dgm:cxn modelId="{0120BE88-8B63-4C92-8C2D-A00405AFD5A1}" type="presParOf" srcId="{9E5E9A99-2D19-4A0A-BC4D-D01A04A4D591}" destId="{4E82BEEF-59A5-4B56-825D-757036EB3BCD}" srcOrd="3" destOrd="0" presId="urn:microsoft.com/office/officeart/2005/8/layout/radial1"/>
    <dgm:cxn modelId="{130F653E-62F2-4206-B439-7293EB03A32B}" type="presParOf" srcId="{4E82BEEF-59A5-4B56-825D-757036EB3BCD}" destId="{A1B91135-CE36-42D6-877E-40736D3E7773}" srcOrd="0" destOrd="0" presId="urn:microsoft.com/office/officeart/2005/8/layout/radial1"/>
    <dgm:cxn modelId="{A2572065-71E1-46F7-BF21-BFE0972B910F}" type="presParOf" srcId="{9E5E9A99-2D19-4A0A-BC4D-D01A04A4D591}" destId="{585E2251-35A0-4DCC-9610-87138D6A8A7C}" srcOrd="4" destOrd="0" presId="urn:microsoft.com/office/officeart/2005/8/layout/radial1"/>
    <dgm:cxn modelId="{379A397E-D134-42FD-8395-17059E71037C}" type="presParOf" srcId="{9E5E9A99-2D19-4A0A-BC4D-D01A04A4D591}" destId="{7013AF74-CBBD-4789-88C6-FFCB6EA5D1D9}" srcOrd="5" destOrd="0" presId="urn:microsoft.com/office/officeart/2005/8/layout/radial1"/>
    <dgm:cxn modelId="{409AB738-D4ED-4A2C-A446-F444362FF7DF}" type="presParOf" srcId="{7013AF74-CBBD-4789-88C6-FFCB6EA5D1D9}" destId="{60C9630C-44E2-43F2-BBC6-EB078A5AC2B7}" srcOrd="0" destOrd="0" presId="urn:microsoft.com/office/officeart/2005/8/layout/radial1"/>
    <dgm:cxn modelId="{60C359F5-DDBE-4A98-985D-5361B13FC630}" type="presParOf" srcId="{9E5E9A99-2D19-4A0A-BC4D-D01A04A4D591}" destId="{7BF7AC56-F1FD-4808-A480-8B76859DF2FD}" srcOrd="6" destOrd="0" presId="urn:microsoft.com/office/officeart/2005/8/layout/radial1"/>
    <dgm:cxn modelId="{751DF2E8-A4DD-486D-809F-14B81B159574}" type="presParOf" srcId="{9E5E9A99-2D19-4A0A-BC4D-D01A04A4D591}" destId="{D88C94A0-6EC0-4878-B09A-F367E85718D9}" srcOrd="7" destOrd="0" presId="urn:microsoft.com/office/officeart/2005/8/layout/radial1"/>
    <dgm:cxn modelId="{826B53BC-439A-45B6-AE3E-767D6F6EFED7}" type="presParOf" srcId="{D88C94A0-6EC0-4878-B09A-F367E85718D9}" destId="{E372B67B-1DA8-4981-81F5-416E840E21E5}" srcOrd="0" destOrd="0" presId="urn:microsoft.com/office/officeart/2005/8/layout/radial1"/>
    <dgm:cxn modelId="{59C2E61B-616C-470A-83B6-005E3D66F696}" type="presParOf" srcId="{9E5E9A99-2D19-4A0A-BC4D-D01A04A4D591}" destId="{164CE9D5-79BE-4768-8E18-D24F8B28C534}" srcOrd="8" destOrd="0" presId="urn:microsoft.com/office/officeart/2005/8/layout/radial1"/>
    <dgm:cxn modelId="{D4DF5FC2-D1A9-47F7-9B15-D824E0153CDE}" type="presParOf" srcId="{9E5E9A99-2D19-4A0A-BC4D-D01A04A4D591}" destId="{3A663C21-E7CD-459A-A5E3-F6D55184DDEA}" srcOrd="9" destOrd="0" presId="urn:microsoft.com/office/officeart/2005/8/layout/radial1"/>
    <dgm:cxn modelId="{BD313142-5730-4B76-83D9-FE2DC293A002}" type="presParOf" srcId="{3A663C21-E7CD-459A-A5E3-F6D55184DDEA}" destId="{D3081310-B104-4C52-B259-D8BB86F371E7}" srcOrd="0" destOrd="0" presId="urn:microsoft.com/office/officeart/2005/8/layout/radial1"/>
    <dgm:cxn modelId="{3875EC34-D2AD-44AF-A6BC-93F11E0FBA80}" type="presParOf" srcId="{9E5E9A99-2D19-4A0A-BC4D-D01A04A4D591}" destId="{61B49EB2-3BA1-47E1-9C8F-467EEB08D45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CAECF5-0522-428E-90DC-08DEA7FF94B7}" type="doc">
      <dgm:prSet loTypeId="urn:microsoft.com/office/officeart/2005/8/layout/radial1" loCatId="cycle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28718DA-B059-486E-BF02-C35E58F40352}">
      <dgm:prSet phldrT="[Текст]" custT="1"/>
      <dgm:spPr/>
      <dgm:t>
        <a:bodyPr/>
        <a:lstStyle/>
        <a:p>
          <a:pPr marL="0" indent="0"/>
          <a:r>
            <a: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Петька</a:t>
          </a:r>
          <a:endParaRPr lang="ru-RU" sz="2400" b="1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6F904A-D9DC-4E5E-A156-D1D5C06F37DF}" type="parTrans" cxnId="{85AAE271-B3C6-4FDC-9C6F-EA06232F5996}">
      <dgm:prSet/>
      <dgm:spPr/>
      <dgm:t>
        <a:bodyPr/>
        <a:lstStyle/>
        <a:p>
          <a:endParaRPr lang="ru-RU"/>
        </a:p>
      </dgm:t>
    </dgm:pt>
    <dgm:pt modelId="{E41C9A77-68C9-4810-9E42-CC6F949C327B}" type="sibTrans" cxnId="{85AAE271-B3C6-4FDC-9C6F-EA06232F5996}">
      <dgm:prSet/>
      <dgm:spPr/>
      <dgm:t>
        <a:bodyPr/>
        <a:lstStyle/>
        <a:p>
          <a:endParaRPr lang="ru-RU"/>
        </a:p>
      </dgm:t>
    </dgm:pt>
    <dgm:pt modelId="{119FDEA8-E171-4CF7-89A1-E9FBEF047984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работает мальчиком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24BDF95-9363-4BCE-8371-BAFD57B6A557}" type="parTrans" cxnId="{DC659748-42EE-4C4B-8BA3-AF56379E32AA}">
      <dgm:prSet/>
      <dgm:spPr/>
      <dgm:t>
        <a:bodyPr/>
        <a:lstStyle/>
        <a:p>
          <a:endParaRPr lang="ru-RU"/>
        </a:p>
      </dgm:t>
    </dgm:pt>
    <dgm:pt modelId="{7AAC7AA6-DF89-47E8-83AC-0C89042B8486}" type="sibTrans" cxnId="{DC659748-42EE-4C4B-8BA3-AF56379E32AA}">
      <dgm:prSet/>
      <dgm:spPr/>
      <dgm:t>
        <a:bodyPr/>
        <a:lstStyle/>
        <a:p>
          <a:endParaRPr lang="ru-RU"/>
        </a:p>
      </dgm:t>
    </dgm:pt>
    <dgm:pt modelId="{B114B168-C926-4682-A12E-C8FC2C8DAB07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10 лет, но похож на старичка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1243D48-8C30-4697-B284-BBE2924F5232}" type="parTrans" cxnId="{43945ADC-17B4-48F7-AB6A-5B6EE3A61912}">
      <dgm:prSet/>
      <dgm:spPr/>
      <dgm:t>
        <a:bodyPr/>
        <a:lstStyle/>
        <a:p>
          <a:endParaRPr lang="ru-RU"/>
        </a:p>
      </dgm:t>
    </dgm:pt>
    <dgm:pt modelId="{49950B2B-DF22-4963-BF2D-A93ACF356943}" type="sibTrans" cxnId="{43945ADC-17B4-48F7-AB6A-5B6EE3A61912}">
      <dgm:prSet/>
      <dgm:spPr/>
      <dgm:t>
        <a:bodyPr/>
        <a:lstStyle/>
        <a:p>
          <a:endParaRPr lang="ru-RU"/>
        </a:p>
      </dgm:t>
    </dgm:pt>
    <dgm:pt modelId="{2349A720-0AB6-4211-8207-6E582C36C825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грязные руки и шея</a:t>
          </a:r>
          <a:endParaRPr lang="ru-RU" sz="1400" dirty="0">
            <a:solidFill>
              <a:schemeClr val="tx1"/>
            </a:solidFill>
          </a:endParaRPr>
        </a:p>
      </dgm:t>
    </dgm:pt>
    <dgm:pt modelId="{CE469544-C464-483C-A48E-0A447FA91EE8}" type="parTrans" cxnId="{3940200F-2ED5-4F15-9CE1-320FB578381B}">
      <dgm:prSet/>
      <dgm:spPr/>
      <dgm:t>
        <a:bodyPr/>
        <a:lstStyle/>
        <a:p>
          <a:endParaRPr lang="ru-RU"/>
        </a:p>
      </dgm:t>
    </dgm:pt>
    <dgm:pt modelId="{C6865203-DDAB-43F9-9930-54B459150449}" type="sibTrans" cxnId="{3940200F-2ED5-4F15-9CE1-320FB578381B}">
      <dgm:prSet/>
      <dgm:spPr/>
      <dgm:t>
        <a:bodyPr/>
        <a:lstStyle/>
        <a:p>
          <a:endParaRPr lang="ru-RU"/>
        </a:p>
      </dgm:t>
    </dgm:pt>
    <dgm:pt modelId="{2C91DE30-EAF1-4AFE-A2C0-07BB016AF1E3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худой, веснушчатый</a:t>
          </a:r>
          <a:endParaRPr lang="ru-RU" sz="1200" dirty="0">
            <a:solidFill>
              <a:schemeClr val="tx1"/>
            </a:solidFill>
          </a:endParaRPr>
        </a:p>
      </dgm:t>
    </dgm:pt>
    <dgm:pt modelId="{09119EF3-2A2C-4E08-854C-056840EB0E97}" type="parTrans" cxnId="{979ADE55-0640-42A4-A367-1CE93924C5EE}">
      <dgm:prSet/>
      <dgm:spPr/>
      <dgm:t>
        <a:bodyPr/>
        <a:lstStyle/>
        <a:p>
          <a:endParaRPr lang="ru-RU"/>
        </a:p>
      </dgm:t>
    </dgm:pt>
    <dgm:pt modelId="{7429FFF8-9D43-46DB-B7A3-718312731AD9}" type="sibTrans" cxnId="{979ADE55-0640-42A4-A367-1CE93924C5EE}">
      <dgm:prSet/>
      <dgm:spPr/>
      <dgm:t>
        <a:bodyPr/>
        <a:lstStyle/>
        <a:p>
          <a:endParaRPr lang="ru-RU"/>
        </a:p>
      </dgm:t>
    </dgm:pt>
    <dgm:pt modelId="{32C6B353-A68E-48B3-A1D6-C91908BE90A1}">
      <dgm:prSet custT="1"/>
      <dgm:spPr/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«ему хотелось в другое место» </a:t>
          </a:r>
          <a:endParaRPr lang="ru-RU" sz="1050" dirty="0">
            <a:solidFill>
              <a:schemeClr val="tx1"/>
            </a:solidFill>
          </a:endParaRPr>
        </a:p>
      </dgm:t>
    </dgm:pt>
    <dgm:pt modelId="{C0C8B404-FE05-45BA-81DE-F7E9BA96E01E}" type="parTrans" cxnId="{BC54FFB6-BB6E-49CA-ACD5-5E6824B8B411}">
      <dgm:prSet/>
      <dgm:spPr/>
      <dgm:t>
        <a:bodyPr/>
        <a:lstStyle/>
        <a:p>
          <a:endParaRPr lang="ru-RU"/>
        </a:p>
      </dgm:t>
    </dgm:pt>
    <dgm:pt modelId="{641E9E2F-ED6F-4EC0-8D53-A14A21B80665}" type="sibTrans" cxnId="{BC54FFB6-BB6E-49CA-ACD5-5E6824B8B411}">
      <dgm:prSet/>
      <dgm:spPr/>
      <dgm:t>
        <a:bodyPr/>
        <a:lstStyle/>
        <a:p>
          <a:endParaRPr lang="ru-RU"/>
        </a:p>
      </dgm:t>
    </dgm:pt>
    <dgm:pt modelId="{2E156CF3-B8C0-4ABD-BD90-1FAF1AA64AE8}">
      <dgm:prSet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</a:rPr>
            <a:t>сонные глаза</a:t>
          </a:r>
          <a:endParaRPr lang="ru-RU" sz="1600" dirty="0">
            <a:solidFill>
              <a:schemeClr val="tx1"/>
            </a:solidFill>
          </a:endParaRPr>
        </a:p>
      </dgm:t>
    </dgm:pt>
    <dgm:pt modelId="{84F1B9A5-0CDF-45E2-BA90-21BCD0B043A9}" type="parTrans" cxnId="{ADC5B1BF-4686-491C-8557-02B08255DF84}">
      <dgm:prSet/>
      <dgm:spPr/>
      <dgm:t>
        <a:bodyPr/>
        <a:lstStyle/>
        <a:p>
          <a:endParaRPr lang="ru-RU"/>
        </a:p>
      </dgm:t>
    </dgm:pt>
    <dgm:pt modelId="{37AAF312-5AA1-4A23-BC45-29373B4B7D19}" type="sibTrans" cxnId="{ADC5B1BF-4686-491C-8557-02B08255DF84}">
      <dgm:prSet/>
      <dgm:spPr/>
      <dgm:t>
        <a:bodyPr/>
        <a:lstStyle/>
        <a:p>
          <a:endParaRPr lang="ru-RU"/>
        </a:p>
      </dgm:t>
    </dgm:pt>
    <dgm:pt modelId="{943E59CA-D1B0-419E-9213-990D2AD4D254}">
      <dgm:prSet custT="1"/>
      <dgm:spPr/>
      <dgm:t>
        <a:bodyPr/>
        <a:lstStyle/>
        <a:p>
          <a:r>
            <a:rPr lang="ru-RU" sz="1600" i="0" dirty="0" smtClean="0">
              <a:solidFill>
                <a:schemeClr val="tx1"/>
              </a:solidFill>
            </a:rPr>
            <a:t>на голове струпья</a:t>
          </a:r>
          <a:endParaRPr lang="ru-RU" sz="1600" i="0" dirty="0">
            <a:solidFill>
              <a:schemeClr val="tx1"/>
            </a:solidFill>
          </a:endParaRPr>
        </a:p>
      </dgm:t>
    </dgm:pt>
    <dgm:pt modelId="{EF9C1C64-E6A7-4BB3-AF62-ECF798440741}" type="parTrans" cxnId="{FB4395FD-0BE0-4781-BD4E-51027B6BE4A6}">
      <dgm:prSet/>
      <dgm:spPr/>
      <dgm:t>
        <a:bodyPr/>
        <a:lstStyle/>
        <a:p>
          <a:endParaRPr lang="ru-RU"/>
        </a:p>
      </dgm:t>
    </dgm:pt>
    <dgm:pt modelId="{10041D7E-4018-4200-856B-11F14BC1B515}" type="sibTrans" cxnId="{FB4395FD-0BE0-4781-BD4E-51027B6BE4A6}">
      <dgm:prSet/>
      <dgm:spPr/>
      <dgm:t>
        <a:bodyPr/>
        <a:lstStyle/>
        <a:p>
          <a:endParaRPr lang="ru-RU"/>
        </a:p>
      </dgm:t>
    </dgm:pt>
    <dgm:pt modelId="{B027B5D3-9457-4B25-BF1A-6ABD726A6EF8}">
      <dgm:prSet custT="1"/>
      <dgm:spPr/>
      <dgm:t>
        <a:bodyPr/>
        <a:lstStyle/>
        <a:p>
          <a:r>
            <a:rPr lang="ru-RU" sz="1050" dirty="0" smtClean="0">
              <a:solidFill>
                <a:schemeClr val="tx1"/>
              </a:solidFill>
            </a:rPr>
            <a:t>«не знал, скучно ему или весело»</a:t>
          </a:r>
          <a:endParaRPr lang="ru-RU" sz="1050" dirty="0">
            <a:solidFill>
              <a:schemeClr val="tx1"/>
            </a:solidFill>
          </a:endParaRPr>
        </a:p>
      </dgm:t>
    </dgm:pt>
    <dgm:pt modelId="{CB8008B8-5287-4C84-AE52-45E2AAFA53D4}" type="parTrans" cxnId="{641362F4-97D7-4A61-8FF1-9F54F3B3BA87}">
      <dgm:prSet/>
      <dgm:spPr/>
      <dgm:t>
        <a:bodyPr/>
        <a:lstStyle/>
        <a:p>
          <a:endParaRPr lang="ru-RU"/>
        </a:p>
      </dgm:t>
    </dgm:pt>
    <dgm:pt modelId="{A0515119-1FC4-4964-8C23-1CE0A4076D2B}" type="sibTrans" cxnId="{641362F4-97D7-4A61-8FF1-9F54F3B3BA87}">
      <dgm:prSet/>
      <dgm:spPr/>
      <dgm:t>
        <a:bodyPr/>
        <a:lstStyle/>
        <a:p>
          <a:endParaRPr lang="ru-RU"/>
        </a:p>
      </dgm:t>
    </dgm:pt>
    <dgm:pt modelId="{2F482CE2-2C53-4E6F-A555-99362C878DB6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не жаловался</a:t>
          </a:r>
          <a:endParaRPr lang="ru-RU" sz="1200" dirty="0">
            <a:solidFill>
              <a:schemeClr val="tx1"/>
            </a:solidFill>
          </a:endParaRPr>
        </a:p>
      </dgm:t>
    </dgm:pt>
    <dgm:pt modelId="{A3FA09F7-F3D4-4202-91A4-BD5B019E786B}" type="parTrans" cxnId="{10DA0DE8-B318-46AD-8CD5-CE74874C54C9}">
      <dgm:prSet/>
      <dgm:spPr/>
      <dgm:t>
        <a:bodyPr/>
        <a:lstStyle/>
        <a:p>
          <a:endParaRPr lang="ru-RU"/>
        </a:p>
      </dgm:t>
    </dgm:pt>
    <dgm:pt modelId="{9A90A4AD-C92A-4F28-87F4-88EB1967C8B9}" type="sibTrans" cxnId="{10DA0DE8-B318-46AD-8CD5-CE74874C54C9}">
      <dgm:prSet/>
      <dgm:spPr/>
      <dgm:t>
        <a:bodyPr/>
        <a:lstStyle/>
        <a:p>
          <a:endParaRPr lang="ru-RU"/>
        </a:p>
      </dgm:t>
    </dgm:pt>
    <dgm:pt modelId="{663C87E0-7748-4AF7-A439-22153FCF4BC5}">
      <dgm:prSet custT="1"/>
      <dgm:spPr/>
      <dgm:t>
        <a:bodyPr/>
        <a:lstStyle/>
        <a:p>
          <a:r>
            <a:rPr lang="ru-RU" sz="1000" dirty="0" smtClean="0">
              <a:solidFill>
                <a:schemeClr val="tx1"/>
              </a:solidFill>
            </a:rPr>
            <a:t>равнодушно прощался с матерью</a:t>
          </a:r>
          <a:endParaRPr lang="ru-RU" sz="1000" dirty="0">
            <a:solidFill>
              <a:schemeClr val="tx1"/>
            </a:solidFill>
          </a:endParaRPr>
        </a:p>
      </dgm:t>
    </dgm:pt>
    <dgm:pt modelId="{AE82B21B-9DAD-4525-8933-BF1AC88269C0}" type="parTrans" cxnId="{49A813B6-E06D-4971-97D5-65FCF344480D}">
      <dgm:prSet/>
      <dgm:spPr/>
      <dgm:t>
        <a:bodyPr/>
        <a:lstStyle/>
        <a:p>
          <a:endParaRPr lang="ru-RU"/>
        </a:p>
      </dgm:t>
    </dgm:pt>
    <dgm:pt modelId="{F701FD44-29E1-4788-AE3E-A2BFF08BC6E5}" type="sibTrans" cxnId="{49A813B6-E06D-4971-97D5-65FCF344480D}">
      <dgm:prSet/>
      <dgm:spPr/>
      <dgm:t>
        <a:bodyPr/>
        <a:lstStyle/>
        <a:p>
          <a:endParaRPr lang="ru-RU"/>
        </a:p>
      </dgm:t>
    </dgm:pt>
    <dgm:pt modelId="{1E95F851-4AE8-4F7B-8BD7-6D92E3D704D3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лениво ел сласти</a:t>
          </a:r>
          <a:endParaRPr lang="ru-RU" sz="1200" dirty="0">
            <a:solidFill>
              <a:schemeClr val="tx1"/>
            </a:solidFill>
          </a:endParaRPr>
        </a:p>
      </dgm:t>
    </dgm:pt>
    <dgm:pt modelId="{F06ACF9A-0101-4FAD-B1F7-88ABC8819A2C}" type="parTrans" cxnId="{5E581087-0286-49EE-8F8C-71784DC1BFAA}">
      <dgm:prSet/>
      <dgm:spPr/>
      <dgm:t>
        <a:bodyPr/>
        <a:lstStyle/>
        <a:p>
          <a:endParaRPr lang="ru-RU"/>
        </a:p>
      </dgm:t>
    </dgm:pt>
    <dgm:pt modelId="{55173AD4-471A-438E-B3E4-DE100F5E1DDC}" type="sibTrans" cxnId="{5E581087-0286-49EE-8F8C-71784DC1BFAA}">
      <dgm:prSet/>
      <dgm:spPr/>
      <dgm:t>
        <a:bodyPr/>
        <a:lstStyle/>
        <a:p>
          <a:endParaRPr lang="ru-RU"/>
        </a:p>
      </dgm:t>
    </dgm:pt>
    <dgm:pt modelId="{9E5E9A99-2D19-4A0A-BC4D-D01A04A4D591}" type="pres">
      <dgm:prSet presAssocID="{86CAECF5-0522-428E-90DC-08DEA7FF94B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95B661-A9D4-4EF9-B266-77371FB1880D}" type="pres">
      <dgm:prSet presAssocID="{228718DA-B059-486E-BF02-C35E58F40352}" presName="centerShape" presStyleLbl="node0" presStyleIdx="0" presStyleCnt="1" custScaleX="170097" custScaleY="91398" custLinFactNeighborX="-598" custLinFactNeighborY="199"/>
      <dgm:spPr/>
      <dgm:t>
        <a:bodyPr/>
        <a:lstStyle/>
        <a:p>
          <a:endParaRPr lang="ru-RU"/>
        </a:p>
      </dgm:t>
    </dgm:pt>
    <dgm:pt modelId="{952DC4CB-FA84-4AC7-AC10-84DFB8F299D3}" type="pres">
      <dgm:prSet presAssocID="{924BDF95-9363-4BCE-8371-BAFD57B6A557}" presName="Name9" presStyleLbl="parChTrans1D2" presStyleIdx="0" presStyleCnt="11"/>
      <dgm:spPr/>
      <dgm:t>
        <a:bodyPr/>
        <a:lstStyle/>
        <a:p>
          <a:endParaRPr lang="ru-RU"/>
        </a:p>
      </dgm:t>
    </dgm:pt>
    <dgm:pt modelId="{9684E377-7ADF-49FA-A0BE-EF40C49827BC}" type="pres">
      <dgm:prSet presAssocID="{924BDF95-9363-4BCE-8371-BAFD57B6A557}" presName="connTx" presStyleLbl="parChTrans1D2" presStyleIdx="0" presStyleCnt="11"/>
      <dgm:spPr/>
      <dgm:t>
        <a:bodyPr/>
        <a:lstStyle/>
        <a:p>
          <a:endParaRPr lang="ru-RU"/>
        </a:p>
      </dgm:t>
    </dgm:pt>
    <dgm:pt modelId="{EDD39398-A6CE-4034-BF56-972B0F930C4E}" type="pres">
      <dgm:prSet presAssocID="{119FDEA8-E171-4CF7-89A1-E9FBEF047984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9EA0E-825F-4651-9601-9B032FDF38D1}" type="pres">
      <dgm:prSet presAssocID="{CE469544-C464-483C-A48E-0A447FA91EE8}" presName="Name9" presStyleLbl="parChTrans1D2" presStyleIdx="1" presStyleCnt="11"/>
      <dgm:spPr/>
      <dgm:t>
        <a:bodyPr/>
        <a:lstStyle/>
        <a:p>
          <a:endParaRPr lang="ru-RU"/>
        </a:p>
      </dgm:t>
    </dgm:pt>
    <dgm:pt modelId="{BD901313-BC2C-433C-96DC-FB8AA65D538D}" type="pres">
      <dgm:prSet presAssocID="{CE469544-C464-483C-A48E-0A447FA91EE8}" presName="connTx" presStyleLbl="parChTrans1D2" presStyleIdx="1" presStyleCnt="11"/>
      <dgm:spPr/>
      <dgm:t>
        <a:bodyPr/>
        <a:lstStyle/>
        <a:p>
          <a:endParaRPr lang="ru-RU"/>
        </a:p>
      </dgm:t>
    </dgm:pt>
    <dgm:pt modelId="{04279D7C-D943-4DE8-83BF-38FDC4C004F8}" type="pres">
      <dgm:prSet presAssocID="{2349A720-0AB6-4211-8207-6E582C36C825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3AF74-CBBD-4789-88C6-FFCB6EA5D1D9}" type="pres">
      <dgm:prSet presAssocID="{A1243D48-8C30-4697-B284-BBE2924F5232}" presName="Name9" presStyleLbl="parChTrans1D2" presStyleIdx="2" presStyleCnt="11"/>
      <dgm:spPr/>
      <dgm:t>
        <a:bodyPr/>
        <a:lstStyle/>
        <a:p>
          <a:endParaRPr lang="ru-RU"/>
        </a:p>
      </dgm:t>
    </dgm:pt>
    <dgm:pt modelId="{60C9630C-44E2-43F2-BBC6-EB078A5AC2B7}" type="pres">
      <dgm:prSet presAssocID="{A1243D48-8C30-4697-B284-BBE2924F5232}" presName="connTx" presStyleLbl="parChTrans1D2" presStyleIdx="2" presStyleCnt="11"/>
      <dgm:spPr/>
      <dgm:t>
        <a:bodyPr/>
        <a:lstStyle/>
        <a:p>
          <a:endParaRPr lang="ru-RU"/>
        </a:p>
      </dgm:t>
    </dgm:pt>
    <dgm:pt modelId="{7BF7AC56-F1FD-4808-A480-8B76859DF2FD}" type="pres">
      <dgm:prSet presAssocID="{B114B168-C926-4682-A12E-C8FC2C8DAB07}" presName="node" presStyleLbl="node1" presStyleIdx="2" presStyleCnt="11" custScaleX="131100" custRadScaleRad="101819" custRadScaleInc="1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B989D-4B79-4D57-B6BC-FC4E0F441071}" type="pres">
      <dgm:prSet presAssocID="{C0C8B404-FE05-45BA-81DE-F7E9BA96E01E}" presName="Name9" presStyleLbl="parChTrans1D2" presStyleIdx="3" presStyleCnt="11"/>
      <dgm:spPr/>
      <dgm:t>
        <a:bodyPr/>
        <a:lstStyle/>
        <a:p>
          <a:endParaRPr lang="ru-RU"/>
        </a:p>
      </dgm:t>
    </dgm:pt>
    <dgm:pt modelId="{B0BAA880-8CAC-49DE-9D5E-96D90C4178E4}" type="pres">
      <dgm:prSet presAssocID="{C0C8B404-FE05-45BA-81DE-F7E9BA96E01E}" presName="connTx" presStyleLbl="parChTrans1D2" presStyleIdx="3" presStyleCnt="11"/>
      <dgm:spPr/>
      <dgm:t>
        <a:bodyPr/>
        <a:lstStyle/>
        <a:p>
          <a:endParaRPr lang="ru-RU"/>
        </a:p>
      </dgm:t>
    </dgm:pt>
    <dgm:pt modelId="{2A16D11C-A647-4161-A91B-664AC8F0B38E}" type="pres">
      <dgm:prSet presAssocID="{32C6B353-A68E-48B3-A1D6-C91908BE90A1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48D1B-870F-4C0E-A6F5-A9A33C4860D9}" type="pres">
      <dgm:prSet presAssocID="{CB8008B8-5287-4C84-AE52-45E2AAFA53D4}" presName="Name9" presStyleLbl="parChTrans1D2" presStyleIdx="4" presStyleCnt="11"/>
      <dgm:spPr/>
      <dgm:t>
        <a:bodyPr/>
        <a:lstStyle/>
        <a:p>
          <a:endParaRPr lang="ru-RU"/>
        </a:p>
      </dgm:t>
    </dgm:pt>
    <dgm:pt modelId="{569B8662-C3DE-4DEE-99A2-569E1EF4E982}" type="pres">
      <dgm:prSet presAssocID="{CB8008B8-5287-4C84-AE52-45E2AAFA53D4}" presName="connTx" presStyleLbl="parChTrans1D2" presStyleIdx="4" presStyleCnt="11"/>
      <dgm:spPr/>
      <dgm:t>
        <a:bodyPr/>
        <a:lstStyle/>
        <a:p>
          <a:endParaRPr lang="ru-RU"/>
        </a:p>
      </dgm:t>
    </dgm:pt>
    <dgm:pt modelId="{A6037264-3B40-493D-B7A4-A9FD67263095}" type="pres">
      <dgm:prSet presAssocID="{B027B5D3-9457-4B25-BF1A-6ABD726A6EF8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823CE-8FED-47E9-967B-623BA99B3D01}" type="pres">
      <dgm:prSet presAssocID="{A3FA09F7-F3D4-4202-91A4-BD5B019E786B}" presName="Name9" presStyleLbl="parChTrans1D2" presStyleIdx="5" presStyleCnt="11"/>
      <dgm:spPr/>
      <dgm:t>
        <a:bodyPr/>
        <a:lstStyle/>
        <a:p>
          <a:endParaRPr lang="ru-RU"/>
        </a:p>
      </dgm:t>
    </dgm:pt>
    <dgm:pt modelId="{88622A7A-2BE1-4712-943C-2C8439C945AE}" type="pres">
      <dgm:prSet presAssocID="{A3FA09F7-F3D4-4202-91A4-BD5B019E786B}" presName="connTx" presStyleLbl="parChTrans1D2" presStyleIdx="5" presStyleCnt="11"/>
      <dgm:spPr/>
      <dgm:t>
        <a:bodyPr/>
        <a:lstStyle/>
        <a:p>
          <a:endParaRPr lang="ru-RU"/>
        </a:p>
      </dgm:t>
    </dgm:pt>
    <dgm:pt modelId="{186E9D6C-C470-42FD-9306-712E4407B4A9}" type="pres">
      <dgm:prSet presAssocID="{2F482CE2-2C53-4E6F-A555-99362C878DB6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9823C-44FD-46A8-8489-8C33A71A8ABF}" type="pres">
      <dgm:prSet presAssocID="{AE82B21B-9DAD-4525-8933-BF1AC88269C0}" presName="Name9" presStyleLbl="parChTrans1D2" presStyleIdx="6" presStyleCnt="11"/>
      <dgm:spPr/>
      <dgm:t>
        <a:bodyPr/>
        <a:lstStyle/>
        <a:p>
          <a:endParaRPr lang="ru-RU"/>
        </a:p>
      </dgm:t>
    </dgm:pt>
    <dgm:pt modelId="{855BA2CB-3232-4D59-A697-62700C391175}" type="pres">
      <dgm:prSet presAssocID="{AE82B21B-9DAD-4525-8933-BF1AC88269C0}" presName="connTx" presStyleLbl="parChTrans1D2" presStyleIdx="6" presStyleCnt="11"/>
      <dgm:spPr/>
      <dgm:t>
        <a:bodyPr/>
        <a:lstStyle/>
        <a:p>
          <a:endParaRPr lang="ru-RU"/>
        </a:p>
      </dgm:t>
    </dgm:pt>
    <dgm:pt modelId="{12E86230-0CE4-4981-AD5B-0E02CFC66469}" type="pres">
      <dgm:prSet presAssocID="{663C87E0-7748-4AF7-A439-22153FCF4BC5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22A376-C4DC-4817-AF80-27FA6A22D3C6}" type="pres">
      <dgm:prSet presAssocID="{F06ACF9A-0101-4FAD-B1F7-88ABC8819A2C}" presName="Name9" presStyleLbl="parChTrans1D2" presStyleIdx="7" presStyleCnt="11"/>
      <dgm:spPr/>
      <dgm:t>
        <a:bodyPr/>
        <a:lstStyle/>
        <a:p>
          <a:endParaRPr lang="ru-RU"/>
        </a:p>
      </dgm:t>
    </dgm:pt>
    <dgm:pt modelId="{DC2052DC-72CA-435E-ABAF-34366A3908D8}" type="pres">
      <dgm:prSet presAssocID="{F06ACF9A-0101-4FAD-B1F7-88ABC8819A2C}" presName="connTx" presStyleLbl="parChTrans1D2" presStyleIdx="7" presStyleCnt="11"/>
      <dgm:spPr/>
      <dgm:t>
        <a:bodyPr/>
        <a:lstStyle/>
        <a:p>
          <a:endParaRPr lang="ru-RU"/>
        </a:p>
      </dgm:t>
    </dgm:pt>
    <dgm:pt modelId="{B7607F28-3EA0-46FE-B22F-E5CC24A296F4}" type="pres">
      <dgm:prSet presAssocID="{1E95F851-4AE8-4F7B-8BD7-6D92E3D704D3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7FCE5-981B-4FA6-BE49-6DA21F85FB59}" type="pres">
      <dgm:prSet presAssocID="{EF9C1C64-E6A7-4BB3-AF62-ECF798440741}" presName="Name9" presStyleLbl="parChTrans1D2" presStyleIdx="8" presStyleCnt="11"/>
      <dgm:spPr/>
      <dgm:t>
        <a:bodyPr/>
        <a:lstStyle/>
        <a:p>
          <a:endParaRPr lang="ru-RU"/>
        </a:p>
      </dgm:t>
    </dgm:pt>
    <dgm:pt modelId="{324B5DD7-1D95-4295-8563-4D9E31D46DF8}" type="pres">
      <dgm:prSet presAssocID="{EF9C1C64-E6A7-4BB3-AF62-ECF798440741}" presName="connTx" presStyleLbl="parChTrans1D2" presStyleIdx="8" presStyleCnt="11"/>
      <dgm:spPr/>
      <dgm:t>
        <a:bodyPr/>
        <a:lstStyle/>
        <a:p>
          <a:endParaRPr lang="ru-RU"/>
        </a:p>
      </dgm:t>
    </dgm:pt>
    <dgm:pt modelId="{C463843C-1068-47B3-9EF4-B5E93DDAD44A}" type="pres">
      <dgm:prSet presAssocID="{943E59CA-D1B0-419E-9213-990D2AD4D254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ADD04-EA6E-4456-9DFA-4CD4681B4B3F}" type="pres">
      <dgm:prSet presAssocID="{84F1B9A5-0CDF-45E2-BA90-21BCD0B043A9}" presName="Name9" presStyleLbl="parChTrans1D2" presStyleIdx="9" presStyleCnt="11"/>
      <dgm:spPr/>
      <dgm:t>
        <a:bodyPr/>
        <a:lstStyle/>
        <a:p>
          <a:endParaRPr lang="ru-RU"/>
        </a:p>
      </dgm:t>
    </dgm:pt>
    <dgm:pt modelId="{5834961A-45D7-4DBD-B1CB-D8FA3327DB11}" type="pres">
      <dgm:prSet presAssocID="{84F1B9A5-0CDF-45E2-BA90-21BCD0B043A9}" presName="connTx" presStyleLbl="parChTrans1D2" presStyleIdx="9" presStyleCnt="11"/>
      <dgm:spPr/>
      <dgm:t>
        <a:bodyPr/>
        <a:lstStyle/>
        <a:p>
          <a:endParaRPr lang="ru-RU"/>
        </a:p>
      </dgm:t>
    </dgm:pt>
    <dgm:pt modelId="{BB2A1E98-0984-4903-8352-9B1998DB6590}" type="pres">
      <dgm:prSet presAssocID="{2E156CF3-B8C0-4ABD-BD90-1FAF1AA64AE8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C678D-DFAC-4387-A908-5EA1D53D1434}" type="pres">
      <dgm:prSet presAssocID="{09119EF3-2A2C-4E08-854C-056840EB0E97}" presName="Name9" presStyleLbl="parChTrans1D2" presStyleIdx="10" presStyleCnt="11"/>
      <dgm:spPr/>
      <dgm:t>
        <a:bodyPr/>
        <a:lstStyle/>
        <a:p>
          <a:endParaRPr lang="ru-RU"/>
        </a:p>
      </dgm:t>
    </dgm:pt>
    <dgm:pt modelId="{DED69EF4-32A3-42D8-BF12-62F3F862A356}" type="pres">
      <dgm:prSet presAssocID="{09119EF3-2A2C-4E08-854C-056840EB0E97}" presName="connTx" presStyleLbl="parChTrans1D2" presStyleIdx="10" presStyleCnt="11"/>
      <dgm:spPr/>
      <dgm:t>
        <a:bodyPr/>
        <a:lstStyle/>
        <a:p>
          <a:endParaRPr lang="ru-RU"/>
        </a:p>
      </dgm:t>
    </dgm:pt>
    <dgm:pt modelId="{3D6FFACB-3851-4DD8-9988-D3A05A8198C1}" type="pres">
      <dgm:prSet presAssocID="{2C91DE30-EAF1-4AFE-A2C0-07BB016AF1E3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69D296-AC07-47BF-BC33-9B03471156EC}" type="presOf" srcId="{2E156CF3-B8C0-4ABD-BD90-1FAF1AA64AE8}" destId="{BB2A1E98-0984-4903-8352-9B1998DB6590}" srcOrd="0" destOrd="0" presId="urn:microsoft.com/office/officeart/2005/8/layout/radial1"/>
    <dgm:cxn modelId="{3DA9A5DB-0E13-4864-A266-72BA9D0C7602}" type="presOf" srcId="{A1243D48-8C30-4697-B284-BBE2924F5232}" destId="{7013AF74-CBBD-4789-88C6-FFCB6EA5D1D9}" srcOrd="0" destOrd="0" presId="urn:microsoft.com/office/officeart/2005/8/layout/radial1"/>
    <dgm:cxn modelId="{6C3D4207-6825-4BCD-B203-EC4C92C976C2}" type="presOf" srcId="{AE82B21B-9DAD-4525-8933-BF1AC88269C0}" destId="{855BA2CB-3232-4D59-A697-62700C391175}" srcOrd="1" destOrd="0" presId="urn:microsoft.com/office/officeart/2005/8/layout/radial1"/>
    <dgm:cxn modelId="{9CD1ED8A-4D93-48E0-969E-FFB1F7DF9D6D}" type="presOf" srcId="{09119EF3-2A2C-4E08-854C-056840EB0E97}" destId="{DED69EF4-32A3-42D8-BF12-62F3F862A356}" srcOrd="1" destOrd="0" presId="urn:microsoft.com/office/officeart/2005/8/layout/radial1"/>
    <dgm:cxn modelId="{E7E16145-8D30-4D6B-9220-E7739AD04854}" type="presOf" srcId="{CE469544-C464-483C-A48E-0A447FA91EE8}" destId="{BD901313-BC2C-433C-96DC-FB8AA65D538D}" srcOrd="1" destOrd="0" presId="urn:microsoft.com/office/officeart/2005/8/layout/radial1"/>
    <dgm:cxn modelId="{85AAE271-B3C6-4FDC-9C6F-EA06232F5996}" srcId="{86CAECF5-0522-428E-90DC-08DEA7FF94B7}" destId="{228718DA-B059-486E-BF02-C35E58F40352}" srcOrd="0" destOrd="0" parTransId="{336F904A-D9DC-4E5E-A156-D1D5C06F37DF}" sibTransId="{E41C9A77-68C9-4810-9E42-CC6F949C327B}"/>
    <dgm:cxn modelId="{641362F4-97D7-4A61-8FF1-9F54F3B3BA87}" srcId="{228718DA-B059-486E-BF02-C35E58F40352}" destId="{B027B5D3-9457-4B25-BF1A-6ABD726A6EF8}" srcOrd="4" destOrd="0" parTransId="{CB8008B8-5287-4C84-AE52-45E2AAFA53D4}" sibTransId="{A0515119-1FC4-4964-8C23-1CE0A4076D2B}"/>
    <dgm:cxn modelId="{FE439830-BAF2-43C0-8CC8-34ECE8F1962F}" type="presOf" srcId="{84F1B9A5-0CDF-45E2-BA90-21BCD0B043A9}" destId="{5834961A-45D7-4DBD-B1CB-D8FA3327DB11}" srcOrd="1" destOrd="0" presId="urn:microsoft.com/office/officeart/2005/8/layout/radial1"/>
    <dgm:cxn modelId="{ADC5B1BF-4686-491C-8557-02B08255DF84}" srcId="{228718DA-B059-486E-BF02-C35E58F40352}" destId="{2E156CF3-B8C0-4ABD-BD90-1FAF1AA64AE8}" srcOrd="9" destOrd="0" parTransId="{84F1B9A5-0CDF-45E2-BA90-21BCD0B043A9}" sibTransId="{37AAF312-5AA1-4A23-BC45-29373B4B7D19}"/>
    <dgm:cxn modelId="{C96DA9EC-E9F1-4982-9029-4F5BCE83D94E}" type="presOf" srcId="{119FDEA8-E171-4CF7-89A1-E9FBEF047984}" destId="{EDD39398-A6CE-4034-BF56-972B0F930C4E}" srcOrd="0" destOrd="0" presId="urn:microsoft.com/office/officeart/2005/8/layout/radial1"/>
    <dgm:cxn modelId="{3940200F-2ED5-4F15-9CE1-320FB578381B}" srcId="{228718DA-B059-486E-BF02-C35E58F40352}" destId="{2349A720-0AB6-4211-8207-6E582C36C825}" srcOrd="1" destOrd="0" parTransId="{CE469544-C464-483C-A48E-0A447FA91EE8}" sibTransId="{C6865203-DDAB-43F9-9930-54B459150449}"/>
    <dgm:cxn modelId="{2FDA7D62-EE23-416C-B42E-6177FA5356F0}" type="presOf" srcId="{C0C8B404-FE05-45BA-81DE-F7E9BA96E01E}" destId="{B0BAA880-8CAC-49DE-9D5E-96D90C4178E4}" srcOrd="1" destOrd="0" presId="urn:microsoft.com/office/officeart/2005/8/layout/radial1"/>
    <dgm:cxn modelId="{15AF9574-E65C-4F00-8DC2-A7278C0A9254}" type="presOf" srcId="{A1243D48-8C30-4697-B284-BBE2924F5232}" destId="{60C9630C-44E2-43F2-BBC6-EB078A5AC2B7}" srcOrd="1" destOrd="0" presId="urn:microsoft.com/office/officeart/2005/8/layout/radial1"/>
    <dgm:cxn modelId="{4147D2AB-808F-40C9-8484-FD4AEC0A783C}" type="presOf" srcId="{84F1B9A5-0CDF-45E2-BA90-21BCD0B043A9}" destId="{919ADD04-EA6E-4456-9DFA-4CD4681B4B3F}" srcOrd="0" destOrd="0" presId="urn:microsoft.com/office/officeart/2005/8/layout/radial1"/>
    <dgm:cxn modelId="{93F3BDA7-0EF6-454C-9697-FD3A452A7B98}" type="presOf" srcId="{1E95F851-4AE8-4F7B-8BD7-6D92E3D704D3}" destId="{B7607F28-3EA0-46FE-B22F-E5CC24A296F4}" srcOrd="0" destOrd="0" presId="urn:microsoft.com/office/officeart/2005/8/layout/radial1"/>
    <dgm:cxn modelId="{B2750C3A-0538-4244-A4A1-39A5AB19078C}" type="presOf" srcId="{EF9C1C64-E6A7-4BB3-AF62-ECF798440741}" destId="{324B5DD7-1D95-4295-8563-4D9E31D46DF8}" srcOrd="1" destOrd="0" presId="urn:microsoft.com/office/officeart/2005/8/layout/radial1"/>
    <dgm:cxn modelId="{683F11F8-12A1-4E3D-A62B-473CFD48D404}" type="presOf" srcId="{2349A720-0AB6-4211-8207-6E582C36C825}" destId="{04279D7C-D943-4DE8-83BF-38FDC4C004F8}" srcOrd="0" destOrd="0" presId="urn:microsoft.com/office/officeart/2005/8/layout/radial1"/>
    <dgm:cxn modelId="{D500D229-5180-4411-B50A-96A18923CE1C}" type="presOf" srcId="{09119EF3-2A2C-4E08-854C-056840EB0E97}" destId="{303C678D-DFAC-4387-A908-5EA1D53D1434}" srcOrd="0" destOrd="0" presId="urn:microsoft.com/office/officeart/2005/8/layout/radial1"/>
    <dgm:cxn modelId="{7CE2B7C2-0B45-4E89-B089-0BE94293D93C}" type="presOf" srcId="{C0C8B404-FE05-45BA-81DE-F7E9BA96E01E}" destId="{D28B989D-4B79-4D57-B6BC-FC4E0F441071}" srcOrd="0" destOrd="0" presId="urn:microsoft.com/office/officeart/2005/8/layout/radial1"/>
    <dgm:cxn modelId="{DC659748-42EE-4C4B-8BA3-AF56379E32AA}" srcId="{228718DA-B059-486E-BF02-C35E58F40352}" destId="{119FDEA8-E171-4CF7-89A1-E9FBEF047984}" srcOrd="0" destOrd="0" parTransId="{924BDF95-9363-4BCE-8371-BAFD57B6A557}" sibTransId="{7AAC7AA6-DF89-47E8-83AC-0C89042B8486}"/>
    <dgm:cxn modelId="{FA77D6C8-17FB-4B38-AAB4-E9ADFD6C58E8}" type="presOf" srcId="{CB8008B8-5287-4C84-AE52-45E2AAFA53D4}" destId="{BFA48D1B-870F-4C0E-A6F5-A9A33C4860D9}" srcOrd="0" destOrd="0" presId="urn:microsoft.com/office/officeart/2005/8/layout/radial1"/>
    <dgm:cxn modelId="{B26DF0EA-86E9-4D34-8A57-1E3AD2A190C2}" type="presOf" srcId="{CB8008B8-5287-4C84-AE52-45E2AAFA53D4}" destId="{569B8662-C3DE-4DEE-99A2-569E1EF4E982}" srcOrd="1" destOrd="0" presId="urn:microsoft.com/office/officeart/2005/8/layout/radial1"/>
    <dgm:cxn modelId="{F0F59EC4-0052-4B14-961A-32D6617F1E71}" type="presOf" srcId="{86CAECF5-0522-428E-90DC-08DEA7FF94B7}" destId="{9E5E9A99-2D19-4A0A-BC4D-D01A04A4D591}" srcOrd="0" destOrd="0" presId="urn:microsoft.com/office/officeart/2005/8/layout/radial1"/>
    <dgm:cxn modelId="{FB4395FD-0BE0-4781-BD4E-51027B6BE4A6}" srcId="{228718DA-B059-486E-BF02-C35E58F40352}" destId="{943E59CA-D1B0-419E-9213-990D2AD4D254}" srcOrd="8" destOrd="0" parTransId="{EF9C1C64-E6A7-4BB3-AF62-ECF798440741}" sibTransId="{10041D7E-4018-4200-856B-11F14BC1B515}"/>
    <dgm:cxn modelId="{BE885646-3904-467A-B7F4-9087309AF8B3}" type="presOf" srcId="{B114B168-C926-4682-A12E-C8FC2C8DAB07}" destId="{7BF7AC56-F1FD-4808-A480-8B76859DF2FD}" srcOrd="0" destOrd="0" presId="urn:microsoft.com/office/officeart/2005/8/layout/radial1"/>
    <dgm:cxn modelId="{28B89D7B-1380-4DE4-AC91-8DAC81BB7A9E}" type="presOf" srcId="{F06ACF9A-0101-4FAD-B1F7-88ABC8819A2C}" destId="{DC2052DC-72CA-435E-ABAF-34366A3908D8}" srcOrd="1" destOrd="0" presId="urn:microsoft.com/office/officeart/2005/8/layout/radial1"/>
    <dgm:cxn modelId="{28ACBAAC-2840-44AC-963B-D9BA391982CF}" type="presOf" srcId="{943E59CA-D1B0-419E-9213-990D2AD4D254}" destId="{C463843C-1068-47B3-9EF4-B5E93DDAD44A}" srcOrd="0" destOrd="0" presId="urn:microsoft.com/office/officeart/2005/8/layout/radial1"/>
    <dgm:cxn modelId="{B729710F-23C2-4DE3-89C0-468EC79F0FA7}" type="presOf" srcId="{F06ACF9A-0101-4FAD-B1F7-88ABC8819A2C}" destId="{EA22A376-C4DC-4817-AF80-27FA6A22D3C6}" srcOrd="0" destOrd="0" presId="urn:microsoft.com/office/officeart/2005/8/layout/radial1"/>
    <dgm:cxn modelId="{9DD376F5-640B-445C-8AD6-6AA69112317B}" type="presOf" srcId="{CE469544-C464-483C-A48E-0A447FA91EE8}" destId="{17D9EA0E-825F-4651-9601-9B032FDF38D1}" srcOrd="0" destOrd="0" presId="urn:microsoft.com/office/officeart/2005/8/layout/radial1"/>
    <dgm:cxn modelId="{F1B63B72-DA56-45C8-A295-D5FAE1F735F3}" type="presOf" srcId="{924BDF95-9363-4BCE-8371-BAFD57B6A557}" destId="{952DC4CB-FA84-4AC7-AC10-84DFB8F299D3}" srcOrd="0" destOrd="0" presId="urn:microsoft.com/office/officeart/2005/8/layout/radial1"/>
    <dgm:cxn modelId="{10DA0DE8-B318-46AD-8CD5-CE74874C54C9}" srcId="{228718DA-B059-486E-BF02-C35E58F40352}" destId="{2F482CE2-2C53-4E6F-A555-99362C878DB6}" srcOrd="5" destOrd="0" parTransId="{A3FA09F7-F3D4-4202-91A4-BD5B019E786B}" sibTransId="{9A90A4AD-C92A-4F28-87F4-88EB1967C8B9}"/>
    <dgm:cxn modelId="{1F073198-AD4F-4789-8AC8-D0746239E8E9}" type="presOf" srcId="{32C6B353-A68E-48B3-A1D6-C91908BE90A1}" destId="{2A16D11C-A647-4161-A91B-664AC8F0B38E}" srcOrd="0" destOrd="0" presId="urn:microsoft.com/office/officeart/2005/8/layout/radial1"/>
    <dgm:cxn modelId="{FA0591B1-EEF3-4938-A458-7B1420F47520}" type="presOf" srcId="{2F482CE2-2C53-4E6F-A555-99362C878DB6}" destId="{186E9D6C-C470-42FD-9306-712E4407B4A9}" srcOrd="0" destOrd="0" presId="urn:microsoft.com/office/officeart/2005/8/layout/radial1"/>
    <dgm:cxn modelId="{60846AA8-A480-4D44-AC71-BDA13469BAF7}" type="presOf" srcId="{EF9C1C64-E6A7-4BB3-AF62-ECF798440741}" destId="{AC27FCE5-981B-4FA6-BE49-6DA21F85FB59}" srcOrd="0" destOrd="0" presId="urn:microsoft.com/office/officeart/2005/8/layout/radial1"/>
    <dgm:cxn modelId="{E801A43C-F397-4EE9-81AE-44744FA4D8F1}" type="presOf" srcId="{A3FA09F7-F3D4-4202-91A4-BD5B019E786B}" destId="{88622A7A-2BE1-4712-943C-2C8439C945AE}" srcOrd="1" destOrd="0" presId="urn:microsoft.com/office/officeart/2005/8/layout/radial1"/>
    <dgm:cxn modelId="{49A813B6-E06D-4971-97D5-65FCF344480D}" srcId="{228718DA-B059-486E-BF02-C35E58F40352}" destId="{663C87E0-7748-4AF7-A439-22153FCF4BC5}" srcOrd="6" destOrd="0" parTransId="{AE82B21B-9DAD-4525-8933-BF1AC88269C0}" sibTransId="{F701FD44-29E1-4788-AE3E-A2BFF08BC6E5}"/>
    <dgm:cxn modelId="{58DE838F-A042-4560-A267-259A12DFACDA}" type="presOf" srcId="{2C91DE30-EAF1-4AFE-A2C0-07BB016AF1E3}" destId="{3D6FFACB-3851-4DD8-9988-D3A05A8198C1}" srcOrd="0" destOrd="0" presId="urn:microsoft.com/office/officeart/2005/8/layout/radial1"/>
    <dgm:cxn modelId="{43945ADC-17B4-48F7-AB6A-5B6EE3A61912}" srcId="{228718DA-B059-486E-BF02-C35E58F40352}" destId="{B114B168-C926-4682-A12E-C8FC2C8DAB07}" srcOrd="2" destOrd="0" parTransId="{A1243D48-8C30-4697-B284-BBE2924F5232}" sibTransId="{49950B2B-DF22-4963-BF2D-A93ACF356943}"/>
    <dgm:cxn modelId="{81E4B210-AB5D-42F1-811F-373AA4572730}" type="presOf" srcId="{A3FA09F7-F3D4-4202-91A4-BD5B019E786B}" destId="{3EB823CE-8FED-47E9-967B-623BA99B3D01}" srcOrd="0" destOrd="0" presId="urn:microsoft.com/office/officeart/2005/8/layout/radial1"/>
    <dgm:cxn modelId="{979ADE55-0640-42A4-A367-1CE93924C5EE}" srcId="{228718DA-B059-486E-BF02-C35E58F40352}" destId="{2C91DE30-EAF1-4AFE-A2C0-07BB016AF1E3}" srcOrd="10" destOrd="0" parTransId="{09119EF3-2A2C-4E08-854C-056840EB0E97}" sibTransId="{7429FFF8-9D43-46DB-B7A3-718312731AD9}"/>
    <dgm:cxn modelId="{08B24641-943C-4301-B7A7-336AEBE23D80}" type="presOf" srcId="{B027B5D3-9457-4B25-BF1A-6ABD726A6EF8}" destId="{A6037264-3B40-493D-B7A4-A9FD67263095}" srcOrd="0" destOrd="0" presId="urn:microsoft.com/office/officeart/2005/8/layout/radial1"/>
    <dgm:cxn modelId="{BC54FFB6-BB6E-49CA-ACD5-5E6824B8B411}" srcId="{228718DA-B059-486E-BF02-C35E58F40352}" destId="{32C6B353-A68E-48B3-A1D6-C91908BE90A1}" srcOrd="3" destOrd="0" parTransId="{C0C8B404-FE05-45BA-81DE-F7E9BA96E01E}" sibTransId="{641E9E2F-ED6F-4EC0-8D53-A14A21B80665}"/>
    <dgm:cxn modelId="{D6B36736-2680-4C01-996A-A8EC9EF4DE23}" type="presOf" srcId="{924BDF95-9363-4BCE-8371-BAFD57B6A557}" destId="{9684E377-7ADF-49FA-A0BE-EF40C49827BC}" srcOrd="1" destOrd="0" presId="urn:microsoft.com/office/officeart/2005/8/layout/radial1"/>
    <dgm:cxn modelId="{DC058FCB-D3C3-43B4-AFC8-F5FBC92C0B89}" type="presOf" srcId="{228718DA-B059-486E-BF02-C35E58F40352}" destId="{7F95B661-A9D4-4EF9-B266-77371FB1880D}" srcOrd="0" destOrd="0" presId="urn:microsoft.com/office/officeart/2005/8/layout/radial1"/>
    <dgm:cxn modelId="{FF8CBDC7-5904-486A-9A14-AF038AA65A84}" type="presOf" srcId="{663C87E0-7748-4AF7-A439-22153FCF4BC5}" destId="{12E86230-0CE4-4981-AD5B-0E02CFC66469}" srcOrd="0" destOrd="0" presId="urn:microsoft.com/office/officeart/2005/8/layout/radial1"/>
    <dgm:cxn modelId="{FF26BAAE-14E9-4652-8222-C594037844B6}" type="presOf" srcId="{AE82B21B-9DAD-4525-8933-BF1AC88269C0}" destId="{9C89823C-44FD-46A8-8489-8C33A71A8ABF}" srcOrd="0" destOrd="0" presId="urn:microsoft.com/office/officeart/2005/8/layout/radial1"/>
    <dgm:cxn modelId="{5E581087-0286-49EE-8F8C-71784DC1BFAA}" srcId="{228718DA-B059-486E-BF02-C35E58F40352}" destId="{1E95F851-4AE8-4F7B-8BD7-6D92E3D704D3}" srcOrd="7" destOrd="0" parTransId="{F06ACF9A-0101-4FAD-B1F7-88ABC8819A2C}" sibTransId="{55173AD4-471A-438E-B3E4-DE100F5E1DDC}"/>
    <dgm:cxn modelId="{48F6275B-9033-44B6-B162-97231D471E9F}" type="presParOf" srcId="{9E5E9A99-2D19-4A0A-BC4D-D01A04A4D591}" destId="{7F95B661-A9D4-4EF9-B266-77371FB1880D}" srcOrd="0" destOrd="0" presId="urn:microsoft.com/office/officeart/2005/8/layout/radial1"/>
    <dgm:cxn modelId="{D9F83B5E-8314-4CDB-9E0F-6C2A9DAC277E}" type="presParOf" srcId="{9E5E9A99-2D19-4A0A-BC4D-D01A04A4D591}" destId="{952DC4CB-FA84-4AC7-AC10-84DFB8F299D3}" srcOrd="1" destOrd="0" presId="urn:microsoft.com/office/officeart/2005/8/layout/radial1"/>
    <dgm:cxn modelId="{A44CF653-A65E-4472-817E-A0B0F343E26E}" type="presParOf" srcId="{952DC4CB-FA84-4AC7-AC10-84DFB8F299D3}" destId="{9684E377-7ADF-49FA-A0BE-EF40C49827BC}" srcOrd="0" destOrd="0" presId="urn:microsoft.com/office/officeart/2005/8/layout/radial1"/>
    <dgm:cxn modelId="{612717B9-F6B5-46EC-A11E-E24FE1AB6A7D}" type="presParOf" srcId="{9E5E9A99-2D19-4A0A-BC4D-D01A04A4D591}" destId="{EDD39398-A6CE-4034-BF56-972B0F930C4E}" srcOrd="2" destOrd="0" presId="urn:microsoft.com/office/officeart/2005/8/layout/radial1"/>
    <dgm:cxn modelId="{C0749C4A-977E-49A7-80AF-8ECD62506099}" type="presParOf" srcId="{9E5E9A99-2D19-4A0A-BC4D-D01A04A4D591}" destId="{17D9EA0E-825F-4651-9601-9B032FDF38D1}" srcOrd="3" destOrd="0" presId="urn:microsoft.com/office/officeart/2005/8/layout/radial1"/>
    <dgm:cxn modelId="{364498DB-3FAE-456E-ADAF-9B37B1DC3442}" type="presParOf" srcId="{17D9EA0E-825F-4651-9601-9B032FDF38D1}" destId="{BD901313-BC2C-433C-96DC-FB8AA65D538D}" srcOrd="0" destOrd="0" presId="urn:microsoft.com/office/officeart/2005/8/layout/radial1"/>
    <dgm:cxn modelId="{FD9EEBE9-462D-406D-B3ED-212FB70E6AEF}" type="presParOf" srcId="{9E5E9A99-2D19-4A0A-BC4D-D01A04A4D591}" destId="{04279D7C-D943-4DE8-83BF-38FDC4C004F8}" srcOrd="4" destOrd="0" presId="urn:microsoft.com/office/officeart/2005/8/layout/radial1"/>
    <dgm:cxn modelId="{379A397E-D134-42FD-8395-17059E71037C}" type="presParOf" srcId="{9E5E9A99-2D19-4A0A-BC4D-D01A04A4D591}" destId="{7013AF74-CBBD-4789-88C6-FFCB6EA5D1D9}" srcOrd="5" destOrd="0" presId="urn:microsoft.com/office/officeart/2005/8/layout/radial1"/>
    <dgm:cxn modelId="{409AB738-D4ED-4A2C-A446-F444362FF7DF}" type="presParOf" srcId="{7013AF74-CBBD-4789-88C6-FFCB6EA5D1D9}" destId="{60C9630C-44E2-43F2-BBC6-EB078A5AC2B7}" srcOrd="0" destOrd="0" presId="urn:microsoft.com/office/officeart/2005/8/layout/radial1"/>
    <dgm:cxn modelId="{60C359F5-DDBE-4A98-985D-5361B13FC630}" type="presParOf" srcId="{9E5E9A99-2D19-4A0A-BC4D-D01A04A4D591}" destId="{7BF7AC56-F1FD-4808-A480-8B76859DF2FD}" srcOrd="6" destOrd="0" presId="urn:microsoft.com/office/officeart/2005/8/layout/radial1"/>
    <dgm:cxn modelId="{F1B2A9F5-707A-4F57-ADA4-A3449B1F13D6}" type="presParOf" srcId="{9E5E9A99-2D19-4A0A-BC4D-D01A04A4D591}" destId="{D28B989D-4B79-4D57-B6BC-FC4E0F441071}" srcOrd="7" destOrd="0" presId="urn:microsoft.com/office/officeart/2005/8/layout/radial1"/>
    <dgm:cxn modelId="{0AAE0C17-42BE-4E9F-9A0E-597DB1258E14}" type="presParOf" srcId="{D28B989D-4B79-4D57-B6BC-FC4E0F441071}" destId="{B0BAA880-8CAC-49DE-9D5E-96D90C4178E4}" srcOrd="0" destOrd="0" presId="urn:microsoft.com/office/officeart/2005/8/layout/radial1"/>
    <dgm:cxn modelId="{1254AE41-79F4-4CD4-8D85-1B348D258336}" type="presParOf" srcId="{9E5E9A99-2D19-4A0A-BC4D-D01A04A4D591}" destId="{2A16D11C-A647-4161-A91B-664AC8F0B38E}" srcOrd="8" destOrd="0" presId="urn:microsoft.com/office/officeart/2005/8/layout/radial1"/>
    <dgm:cxn modelId="{10F80A8A-2AA1-4901-BB1A-5063E44347CD}" type="presParOf" srcId="{9E5E9A99-2D19-4A0A-BC4D-D01A04A4D591}" destId="{BFA48D1B-870F-4C0E-A6F5-A9A33C4860D9}" srcOrd="9" destOrd="0" presId="urn:microsoft.com/office/officeart/2005/8/layout/radial1"/>
    <dgm:cxn modelId="{2EDF3A9F-5689-4C8D-AD03-DF66674B81EE}" type="presParOf" srcId="{BFA48D1B-870F-4C0E-A6F5-A9A33C4860D9}" destId="{569B8662-C3DE-4DEE-99A2-569E1EF4E982}" srcOrd="0" destOrd="0" presId="urn:microsoft.com/office/officeart/2005/8/layout/radial1"/>
    <dgm:cxn modelId="{0FA65915-3968-48A1-80EB-1274B8848075}" type="presParOf" srcId="{9E5E9A99-2D19-4A0A-BC4D-D01A04A4D591}" destId="{A6037264-3B40-493D-B7A4-A9FD67263095}" srcOrd="10" destOrd="0" presId="urn:microsoft.com/office/officeart/2005/8/layout/radial1"/>
    <dgm:cxn modelId="{D64E6162-12CB-40E9-8A68-53D252B05BC6}" type="presParOf" srcId="{9E5E9A99-2D19-4A0A-BC4D-D01A04A4D591}" destId="{3EB823CE-8FED-47E9-967B-623BA99B3D01}" srcOrd="11" destOrd="0" presId="urn:microsoft.com/office/officeart/2005/8/layout/radial1"/>
    <dgm:cxn modelId="{CEC2C4C5-F191-4ACE-BEAC-3EF4113385EC}" type="presParOf" srcId="{3EB823CE-8FED-47E9-967B-623BA99B3D01}" destId="{88622A7A-2BE1-4712-943C-2C8439C945AE}" srcOrd="0" destOrd="0" presId="urn:microsoft.com/office/officeart/2005/8/layout/radial1"/>
    <dgm:cxn modelId="{BE9CD139-DDFF-4FA1-8DDA-2B6A4A793A5D}" type="presParOf" srcId="{9E5E9A99-2D19-4A0A-BC4D-D01A04A4D591}" destId="{186E9D6C-C470-42FD-9306-712E4407B4A9}" srcOrd="12" destOrd="0" presId="urn:microsoft.com/office/officeart/2005/8/layout/radial1"/>
    <dgm:cxn modelId="{A359595D-F85E-413F-B5B7-92EBD5843BE2}" type="presParOf" srcId="{9E5E9A99-2D19-4A0A-BC4D-D01A04A4D591}" destId="{9C89823C-44FD-46A8-8489-8C33A71A8ABF}" srcOrd="13" destOrd="0" presId="urn:microsoft.com/office/officeart/2005/8/layout/radial1"/>
    <dgm:cxn modelId="{120DD301-75B4-4CDB-8145-94F4D0D3A7A5}" type="presParOf" srcId="{9C89823C-44FD-46A8-8489-8C33A71A8ABF}" destId="{855BA2CB-3232-4D59-A697-62700C391175}" srcOrd="0" destOrd="0" presId="urn:microsoft.com/office/officeart/2005/8/layout/radial1"/>
    <dgm:cxn modelId="{B660FCC2-3943-4545-9F37-8ED2CD931107}" type="presParOf" srcId="{9E5E9A99-2D19-4A0A-BC4D-D01A04A4D591}" destId="{12E86230-0CE4-4981-AD5B-0E02CFC66469}" srcOrd="14" destOrd="0" presId="urn:microsoft.com/office/officeart/2005/8/layout/radial1"/>
    <dgm:cxn modelId="{DACD5248-C6A1-4F28-A15E-C966D6BFB38A}" type="presParOf" srcId="{9E5E9A99-2D19-4A0A-BC4D-D01A04A4D591}" destId="{EA22A376-C4DC-4817-AF80-27FA6A22D3C6}" srcOrd="15" destOrd="0" presId="urn:microsoft.com/office/officeart/2005/8/layout/radial1"/>
    <dgm:cxn modelId="{A052FD54-067A-4344-ACE5-D0FEEAA3A127}" type="presParOf" srcId="{EA22A376-C4DC-4817-AF80-27FA6A22D3C6}" destId="{DC2052DC-72CA-435E-ABAF-34366A3908D8}" srcOrd="0" destOrd="0" presId="urn:microsoft.com/office/officeart/2005/8/layout/radial1"/>
    <dgm:cxn modelId="{C1EE70D2-A7A4-458F-9F76-61629725C2EA}" type="presParOf" srcId="{9E5E9A99-2D19-4A0A-BC4D-D01A04A4D591}" destId="{B7607F28-3EA0-46FE-B22F-E5CC24A296F4}" srcOrd="16" destOrd="0" presId="urn:microsoft.com/office/officeart/2005/8/layout/radial1"/>
    <dgm:cxn modelId="{1129EF3F-4683-48F7-AD36-7CF7A8AD41B4}" type="presParOf" srcId="{9E5E9A99-2D19-4A0A-BC4D-D01A04A4D591}" destId="{AC27FCE5-981B-4FA6-BE49-6DA21F85FB59}" srcOrd="17" destOrd="0" presId="urn:microsoft.com/office/officeart/2005/8/layout/radial1"/>
    <dgm:cxn modelId="{ED31FF04-FEB5-45F8-8C14-8D23C62D5539}" type="presParOf" srcId="{AC27FCE5-981B-4FA6-BE49-6DA21F85FB59}" destId="{324B5DD7-1D95-4295-8563-4D9E31D46DF8}" srcOrd="0" destOrd="0" presId="urn:microsoft.com/office/officeart/2005/8/layout/radial1"/>
    <dgm:cxn modelId="{2D195AD8-8F52-4503-8C32-E94695AF82C1}" type="presParOf" srcId="{9E5E9A99-2D19-4A0A-BC4D-D01A04A4D591}" destId="{C463843C-1068-47B3-9EF4-B5E93DDAD44A}" srcOrd="18" destOrd="0" presId="urn:microsoft.com/office/officeart/2005/8/layout/radial1"/>
    <dgm:cxn modelId="{9DACB882-E904-4CEE-9030-72AD9DD7E5C5}" type="presParOf" srcId="{9E5E9A99-2D19-4A0A-BC4D-D01A04A4D591}" destId="{919ADD04-EA6E-4456-9DFA-4CD4681B4B3F}" srcOrd="19" destOrd="0" presId="urn:microsoft.com/office/officeart/2005/8/layout/radial1"/>
    <dgm:cxn modelId="{A85F896C-1035-4F44-A933-D154F2B5C3AA}" type="presParOf" srcId="{919ADD04-EA6E-4456-9DFA-4CD4681B4B3F}" destId="{5834961A-45D7-4DBD-B1CB-D8FA3327DB11}" srcOrd="0" destOrd="0" presId="urn:microsoft.com/office/officeart/2005/8/layout/radial1"/>
    <dgm:cxn modelId="{E940CDF6-F4BC-4D1E-B464-75425966685E}" type="presParOf" srcId="{9E5E9A99-2D19-4A0A-BC4D-D01A04A4D591}" destId="{BB2A1E98-0984-4903-8352-9B1998DB6590}" srcOrd="20" destOrd="0" presId="urn:microsoft.com/office/officeart/2005/8/layout/radial1"/>
    <dgm:cxn modelId="{8288FA29-10ED-441F-90C4-7EAAF80EB90B}" type="presParOf" srcId="{9E5E9A99-2D19-4A0A-BC4D-D01A04A4D591}" destId="{303C678D-DFAC-4387-A908-5EA1D53D1434}" srcOrd="21" destOrd="0" presId="urn:microsoft.com/office/officeart/2005/8/layout/radial1"/>
    <dgm:cxn modelId="{A509AE0D-1BBD-4165-A075-38170D5D46F4}" type="presParOf" srcId="{303C678D-DFAC-4387-A908-5EA1D53D1434}" destId="{DED69EF4-32A3-42D8-BF12-62F3F862A356}" srcOrd="0" destOrd="0" presId="urn:microsoft.com/office/officeart/2005/8/layout/radial1"/>
    <dgm:cxn modelId="{B5633C52-0ACF-48DE-8942-BCAA04D172FC}" type="presParOf" srcId="{9E5E9A99-2D19-4A0A-BC4D-D01A04A4D591}" destId="{3D6FFACB-3851-4DD8-9988-D3A05A8198C1}" srcOrd="2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5B661-A9D4-4EF9-B266-77371FB1880D}">
      <dsp:nvSpPr>
        <dsp:cNvPr id="0" name=""/>
        <dsp:cNvSpPr/>
      </dsp:nvSpPr>
      <dsp:spPr>
        <a:xfrm>
          <a:off x="3645523" y="2164614"/>
          <a:ext cx="1427631" cy="14276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мир города</a:t>
          </a:r>
          <a:endParaRPr lang="ru-RU" sz="25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854595" y="2373686"/>
        <a:ext cx="1009487" cy="1009487"/>
      </dsp:txXfrm>
    </dsp:sp>
    <dsp:sp modelId="{952DC4CB-FA84-4AC7-AC10-84DFB8F299D3}">
      <dsp:nvSpPr>
        <dsp:cNvPr id="0" name=""/>
        <dsp:cNvSpPr/>
      </dsp:nvSpPr>
      <dsp:spPr>
        <a:xfrm rot="16200000">
          <a:off x="4002081" y="1792662"/>
          <a:ext cx="714515" cy="29387"/>
        </a:xfrm>
        <a:custGeom>
          <a:avLst/>
          <a:gdLst/>
          <a:ahLst/>
          <a:cxnLst/>
          <a:rect l="0" t="0" r="0" b="0"/>
          <a:pathLst>
            <a:path>
              <a:moveTo>
                <a:pt x="0" y="14693"/>
              </a:moveTo>
              <a:lnTo>
                <a:pt x="714515" y="1469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41476" y="1789493"/>
        <a:ext cx="35725" cy="35725"/>
      </dsp:txXfrm>
    </dsp:sp>
    <dsp:sp modelId="{EDD39398-A6CE-4034-BF56-972B0F930C4E}">
      <dsp:nvSpPr>
        <dsp:cNvPr id="0" name=""/>
        <dsp:cNvSpPr/>
      </dsp:nvSpPr>
      <dsp:spPr>
        <a:xfrm>
          <a:off x="3645523" y="22467"/>
          <a:ext cx="1427631" cy="14276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пыль</a:t>
          </a:r>
          <a:endParaRPr lang="ru-RU" sz="19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854595" y="231539"/>
        <a:ext cx="1009487" cy="1009487"/>
      </dsp:txXfrm>
    </dsp:sp>
    <dsp:sp modelId="{4E82BEEF-59A5-4B56-825D-757036EB3BCD}">
      <dsp:nvSpPr>
        <dsp:cNvPr id="0" name=""/>
        <dsp:cNvSpPr/>
      </dsp:nvSpPr>
      <dsp:spPr>
        <a:xfrm rot="19285714">
          <a:off x="4839480" y="2195932"/>
          <a:ext cx="714515" cy="29387"/>
        </a:xfrm>
        <a:custGeom>
          <a:avLst/>
          <a:gdLst/>
          <a:ahLst/>
          <a:cxnLst/>
          <a:rect l="0" t="0" r="0" b="0"/>
          <a:pathLst>
            <a:path>
              <a:moveTo>
                <a:pt x="0" y="14693"/>
              </a:moveTo>
              <a:lnTo>
                <a:pt x="714515" y="1469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78875" y="2192763"/>
        <a:ext cx="35725" cy="35725"/>
      </dsp:txXfrm>
    </dsp:sp>
    <dsp:sp modelId="{585E2251-35A0-4DCC-9610-87138D6A8A7C}">
      <dsp:nvSpPr>
        <dsp:cNvPr id="0" name=""/>
        <dsp:cNvSpPr/>
      </dsp:nvSpPr>
      <dsp:spPr>
        <a:xfrm>
          <a:off x="5320321" y="829007"/>
          <a:ext cx="1427631" cy="14276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жара</a:t>
          </a:r>
          <a:endParaRPr lang="ru-RU" sz="19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529393" y="1038079"/>
        <a:ext cx="1009487" cy="1009487"/>
      </dsp:txXfrm>
    </dsp:sp>
    <dsp:sp modelId="{FE3A5687-B631-49FD-8F76-682F9E1F63C4}">
      <dsp:nvSpPr>
        <dsp:cNvPr id="0" name=""/>
        <dsp:cNvSpPr/>
      </dsp:nvSpPr>
      <dsp:spPr>
        <a:xfrm rot="784790">
          <a:off x="5048772" y="3076422"/>
          <a:ext cx="451980" cy="29387"/>
        </a:xfrm>
        <a:custGeom>
          <a:avLst/>
          <a:gdLst/>
          <a:ahLst/>
          <a:cxnLst/>
          <a:rect l="0" t="0" r="0" b="0"/>
          <a:pathLst>
            <a:path>
              <a:moveTo>
                <a:pt x="0" y="14693"/>
              </a:moveTo>
              <a:lnTo>
                <a:pt x="451980" y="1469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63462" y="3079816"/>
        <a:ext cx="22599" cy="22599"/>
      </dsp:txXfrm>
    </dsp:sp>
    <dsp:sp modelId="{1819F3FD-4769-4C0D-BDD7-A6C63AE05C31}">
      <dsp:nvSpPr>
        <dsp:cNvPr id="0" name=""/>
        <dsp:cNvSpPr/>
      </dsp:nvSpPr>
      <dsp:spPr>
        <a:xfrm>
          <a:off x="5445461" y="2649836"/>
          <a:ext cx="2004651" cy="14276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грязь</a:t>
          </a:r>
          <a:endParaRPr lang="ru-RU" sz="19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739035" y="2858908"/>
        <a:ext cx="1417503" cy="1009487"/>
      </dsp:txXfrm>
    </dsp:sp>
    <dsp:sp modelId="{7013AF74-CBBD-4789-88C6-FFCB6EA5D1D9}">
      <dsp:nvSpPr>
        <dsp:cNvPr id="0" name=""/>
        <dsp:cNvSpPr/>
      </dsp:nvSpPr>
      <dsp:spPr>
        <a:xfrm rot="3857143">
          <a:off x="4466802" y="3828739"/>
          <a:ext cx="714515" cy="29387"/>
        </a:xfrm>
        <a:custGeom>
          <a:avLst/>
          <a:gdLst/>
          <a:ahLst/>
          <a:cxnLst/>
          <a:rect l="0" t="0" r="0" b="0"/>
          <a:pathLst>
            <a:path>
              <a:moveTo>
                <a:pt x="0" y="14693"/>
              </a:moveTo>
              <a:lnTo>
                <a:pt x="714515" y="1469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806197" y="3825570"/>
        <a:ext cx="35725" cy="35725"/>
      </dsp:txXfrm>
    </dsp:sp>
    <dsp:sp modelId="{7BF7AC56-F1FD-4808-A480-8B76859DF2FD}">
      <dsp:nvSpPr>
        <dsp:cNvPr id="0" name=""/>
        <dsp:cNvSpPr/>
      </dsp:nvSpPr>
      <dsp:spPr>
        <a:xfrm>
          <a:off x="4574965" y="4094621"/>
          <a:ext cx="1427631" cy="14276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серые краски</a:t>
          </a:r>
          <a:endParaRPr lang="ru-RU" sz="19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784037" y="4303693"/>
        <a:ext cx="1009487" cy="1009487"/>
      </dsp:txXfrm>
    </dsp:sp>
    <dsp:sp modelId="{D88C94A0-6EC0-4878-B09A-F367E85718D9}">
      <dsp:nvSpPr>
        <dsp:cNvPr id="0" name=""/>
        <dsp:cNvSpPr/>
      </dsp:nvSpPr>
      <dsp:spPr>
        <a:xfrm rot="6942857">
          <a:off x="3537360" y="3828739"/>
          <a:ext cx="714515" cy="29387"/>
        </a:xfrm>
        <a:custGeom>
          <a:avLst/>
          <a:gdLst/>
          <a:ahLst/>
          <a:cxnLst/>
          <a:rect l="0" t="0" r="0" b="0"/>
          <a:pathLst>
            <a:path>
              <a:moveTo>
                <a:pt x="0" y="14693"/>
              </a:moveTo>
              <a:lnTo>
                <a:pt x="714515" y="1469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876754" y="3825570"/>
        <a:ext cx="35725" cy="35725"/>
      </dsp:txXfrm>
    </dsp:sp>
    <dsp:sp modelId="{164CE9D5-79BE-4768-8E18-D24F8B28C534}">
      <dsp:nvSpPr>
        <dsp:cNvPr id="0" name=""/>
        <dsp:cNvSpPr/>
      </dsp:nvSpPr>
      <dsp:spPr>
        <a:xfrm>
          <a:off x="2716080" y="4094621"/>
          <a:ext cx="1427631" cy="14276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«странно одетые» люди</a:t>
          </a:r>
          <a:endParaRPr lang="ru-RU" sz="19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925152" y="4303693"/>
        <a:ext cx="1009487" cy="1009487"/>
      </dsp:txXfrm>
    </dsp:sp>
    <dsp:sp modelId="{5AD53476-8DE2-4B30-A7EF-53F8B0982A89}">
      <dsp:nvSpPr>
        <dsp:cNvPr id="0" name=""/>
        <dsp:cNvSpPr/>
      </dsp:nvSpPr>
      <dsp:spPr>
        <a:xfrm rot="10023202">
          <a:off x="3211643" y="3074950"/>
          <a:ext cx="457844" cy="29387"/>
        </a:xfrm>
        <a:custGeom>
          <a:avLst/>
          <a:gdLst/>
          <a:ahLst/>
          <a:cxnLst/>
          <a:rect l="0" t="0" r="0" b="0"/>
          <a:pathLst>
            <a:path>
              <a:moveTo>
                <a:pt x="0" y="14693"/>
              </a:moveTo>
              <a:lnTo>
                <a:pt x="457844" y="1469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429119" y="3078198"/>
        <a:ext cx="22892" cy="22892"/>
      </dsp:txXfrm>
    </dsp:sp>
    <dsp:sp modelId="{8F3FD8CA-2705-4718-99D2-04F93FC7E95B}">
      <dsp:nvSpPr>
        <dsp:cNvPr id="0" name=""/>
        <dsp:cNvSpPr/>
      </dsp:nvSpPr>
      <dsp:spPr>
        <a:xfrm>
          <a:off x="1308961" y="2641313"/>
          <a:ext cx="1953513" cy="14276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«лица равнодушные и злые»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595046" y="2850385"/>
        <a:ext cx="1381343" cy="1009487"/>
      </dsp:txXfrm>
    </dsp:sp>
    <dsp:sp modelId="{3A663C21-E7CD-459A-A5E3-F6D55184DDEA}">
      <dsp:nvSpPr>
        <dsp:cNvPr id="0" name=""/>
        <dsp:cNvSpPr/>
      </dsp:nvSpPr>
      <dsp:spPr>
        <a:xfrm rot="13114286">
          <a:off x="3164682" y="2195932"/>
          <a:ext cx="714515" cy="29387"/>
        </a:xfrm>
        <a:custGeom>
          <a:avLst/>
          <a:gdLst/>
          <a:ahLst/>
          <a:cxnLst/>
          <a:rect l="0" t="0" r="0" b="0"/>
          <a:pathLst>
            <a:path>
              <a:moveTo>
                <a:pt x="0" y="14693"/>
              </a:moveTo>
              <a:lnTo>
                <a:pt x="714515" y="1469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04077" y="2192763"/>
        <a:ext cx="35725" cy="35725"/>
      </dsp:txXfrm>
    </dsp:sp>
    <dsp:sp modelId="{61B49EB2-3BA1-47E1-9C8F-467EEB08D457}">
      <dsp:nvSpPr>
        <dsp:cNvPr id="0" name=""/>
        <dsp:cNvSpPr/>
      </dsp:nvSpPr>
      <dsp:spPr>
        <a:xfrm>
          <a:off x="1970725" y="829007"/>
          <a:ext cx="1427631" cy="14276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драки и попойки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179797" y="1038079"/>
        <a:ext cx="1009487" cy="1009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5B661-A9D4-4EF9-B266-77371FB1880D}">
      <dsp:nvSpPr>
        <dsp:cNvPr id="0" name=""/>
        <dsp:cNvSpPr/>
      </dsp:nvSpPr>
      <dsp:spPr>
        <a:xfrm>
          <a:off x="3148463" y="2042654"/>
          <a:ext cx="2464235" cy="18841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Times New Roman" panose="02020603050405020304" pitchFamily="18" charset="0"/>
            </a:rPr>
            <a:t>парикмахерская</a:t>
          </a:r>
          <a:endParaRPr lang="ru-RU" sz="1700" b="1" kern="1200" dirty="0">
            <a:solidFill>
              <a:schemeClr val="tx1">
                <a:lumMod val="95000"/>
                <a:lumOff val="5000"/>
              </a:schemeClr>
            </a:solidFill>
            <a:latin typeface="+mj-lt"/>
            <a:cs typeface="Times New Roman" panose="02020603050405020304" pitchFamily="18" charset="0"/>
          </a:endParaRPr>
        </a:p>
      </dsp:txBody>
      <dsp:txXfrm>
        <a:off x="3509342" y="2318586"/>
        <a:ext cx="1742477" cy="1332318"/>
      </dsp:txXfrm>
    </dsp:sp>
    <dsp:sp modelId="{952DC4CB-FA84-4AC7-AC10-84DFB8F299D3}">
      <dsp:nvSpPr>
        <dsp:cNvPr id="0" name=""/>
        <dsp:cNvSpPr/>
      </dsp:nvSpPr>
      <dsp:spPr>
        <a:xfrm rot="16240951">
          <a:off x="4203102" y="1834858"/>
          <a:ext cx="381950" cy="33747"/>
        </a:xfrm>
        <a:custGeom>
          <a:avLst/>
          <a:gdLst/>
          <a:ahLst/>
          <a:cxnLst/>
          <a:rect l="0" t="0" r="0" b="0"/>
          <a:pathLst>
            <a:path>
              <a:moveTo>
                <a:pt x="0" y="16873"/>
              </a:moveTo>
              <a:lnTo>
                <a:pt x="381950" y="1687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384529" y="1842183"/>
        <a:ext cx="19097" cy="19097"/>
      </dsp:txXfrm>
    </dsp:sp>
    <dsp:sp modelId="{EDD39398-A6CE-4034-BF56-972B0F930C4E}">
      <dsp:nvSpPr>
        <dsp:cNvPr id="0" name=""/>
        <dsp:cNvSpPr/>
      </dsp:nvSpPr>
      <dsp:spPr>
        <a:xfrm>
          <a:off x="3586394" y="21382"/>
          <a:ext cx="1639446" cy="16394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грязь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826485" y="261473"/>
        <a:ext cx="1159264" cy="1159264"/>
      </dsp:txXfrm>
    </dsp:sp>
    <dsp:sp modelId="{4E82BEEF-59A5-4B56-825D-757036EB3BCD}">
      <dsp:nvSpPr>
        <dsp:cNvPr id="0" name=""/>
        <dsp:cNvSpPr/>
      </dsp:nvSpPr>
      <dsp:spPr>
        <a:xfrm rot="20762532">
          <a:off x="5543606" y="2605245"/>
          <a:ext cx="591934" cy="33747"/>
        </a:xfrm>
        <a:custGeom>
          <a:avLst/>
          <a:gdLst/>
          <a:ahLst/>
          <a:cxnLst/>
          <a:rect l="0" t="0" r="0" b="0"/>
          <a:pathLst>
            <a:path>
              <a:moveTo>
                <a:pt x="0" y="16873"/>
              </a:moveTo>
              <a:lnTo>
                <a:pt x="591934" y="1687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24775" y="2607321"/>
        <a:ext cx="29596" cy="29596"/>
      </dsp:txXfrm>
    </dsp:sp>
    <dsp:sp modelId="{585E2251-35A0-4DCC-9610-87138D6A8A7C}">
      <dsp:nvSpPr>
        <dsp:cNvPr id="0" name=""/>
        <dsp:cNvSpPr/>
      </dsp:nvSpPr>
      <dsp:spPr>
        <a:xfrm>
          <a:off x="6099031" y="1391466"/>
          <a:ext cx="1871886" cy="186708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запах пота и гари от лампы </a:t>
          </a:r>
          <a:endParaRPr lang="ru-RU" sz="2100" b="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373162" y="1664894"/>
        <a:ext cx="1323624" cy="1320227"/>
      </dsp:txXfrm>
    </dsp:sp>
    <dsp:sp modelId="{7013AF74-CBBD-4789-88C6-FFCB6EA5D1D9}">
      <dsp:nvSpPr>
        <dsp:cNvPr id="0" name=""/>
        <dsp:cNvSpPr/>
      </dsp:nvSpPr>
      <dsp:spPr>
        <a:xfrm rot="3198853">
          <a:off x="4929456" y="3907928"/>
          <a:ext cx="302915" cy="33747"/>
        </a:xfrm>
        <a:custGeom>
          <a:avLst/>
          <a:gdLst/>
          <a:ahLst/>
          <a:cxnLst/>
          <a:rect l="0" t="0" r="0" b="0"/>
          <a:pathLst>
            <a:path>
              <a:moveTo>
                <a:pt x="0" y="16873"/>
              </a:moveTo>
              <a:lnTo>
                <a:pt x="302915" y="1687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73341" y="3917229"/>
        <a:ext cx="15145" cy="15145"/>
      </dsp:txXfrm>
    </dsp:sp>
    <dsp:sp modelId="{7BF7AC56-F1FD-4808-A480-8B76859DF2FD}">
      <dsp:nvSpPr>
        <dsp:cNvPr id="0" name=""/>
        <dsp:cNvSpPr/>
      </dsp:nvSpPr>
      <dsp:spPr>
        <a:xfrm>
          <a:off x="4841399" y="3883892"/>
          <a:ext cx="1639446" cy="16394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разбитые и кривые зеркала</a:t>
          </a:r>
          <a:endParaRPr lang="ru-RU" sz="2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081490" y="4123983"/>
        <a:ext cx="1159264" cy="1159264"/>
      </dsp:txXfrm>
    </dsp:sp>
    <dsp:sp modelId="{D88C94A0-6EC0-4878-B09A-F367E85718D9}">
      <dsp:nvSpPr>
        <dsp:cNvPr id="0" name=""/>
        <dsp:cNvSpPr/>
      </dsp:nvSpPr>
      <dsp:spPr>
        <a:xfrm rot="7534518">
          <a:off x="3570003" y="3907221"/>
          <a:ext cx="277363" cy="33747"/>
        </a:xfrm>
        <a:custGeom>
          <a:avLst/>
          <a:gdLst/>
          <a:ahLst/>
          <a:cxnLst/>
          <a:rect l="0" t="0" r="0" b="0"/>
          <a:pathLst>
            <a:path>
              <a:moveTo>
                <a:pt x="0" y="16873"/>
              </a:moveTo>
              <a:lnTo>
                <a:pt x="277363" y="1687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701751" y="3917161"/>
        <a:ext cx="13868" cy="13868"/>
      </dsp:txXfrm>
    </dsp:sp>
    <dsp:sp modelId="{164CE9D5-79BE-4768-8E18-D24F8B28C534}">
      <dsp:nvSpPr>
        <dsp:cNvPr id="0" name=""/>
        <dsp:cNvSpPr/>
      </dsp:nvSpPr>
      <dsp:spPr>
        <a:xfrm>
          <a:off x="2331388" y="3883892"/>
          <a:ext cx="1639446" cy="16394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скрип, крик</a:t>
          </a:r>
          <a:endParaRPr lang="ru-RU" sz="21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571479" y="4123983"/>
        <a:ext cx="1159264" cy="1159264"/>
      </dsp:txXfrm>
    </dsp:sp>
    <dsp:sp modelId="{3A663C21-E7CD-459A-A5E3-F6D55184DDEA}">
      <dsp:nvSpPr>
        <dsp:cNvPr id="0" name=""/>
        <dsp:cNvSpPr/>
      </dsp:nvSpPr>
      <dsp:spPr>
        <a:xfrm rot="11541497">
          <a:off x="2715818" y="2656356"/>
          <a:ext cx="485944" cy="33747"/>
        </a:xfrm>
        <a:custGeom>
          <a:avLst/>
          <a:gdLst/>
          <a:ahLst/>
          <a:cxnLst/>
          <a:rect l="0" t="0" r="0" b="0"/>
          <a:pathLst>
            <a:path>
              <a:moveTo>
                <a:pt x="0" y="16873"/>
              </a:moveTo>
              <a:lnTo>
                <a:pt x="485944" y="1687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2946642" y="2661081"/>
        <a:ext cx="24297" cy="24297"/>
      </dsp:txXfrm>
    </dsp:sp>
    <dsp:sp modelId="{61B49EB2-3BA1-47E1-9C8F-467EEB08D457}">
      <dsp:nvSpPr>
        <dsp:cNvPr id="0" name=""/>
        <dsp:cNvSpPr/>
      </dsp:nvSpPr>
      <dsp:spPr>
        <a:xfrm>
          <a:off x="739170" y="1451296"/>
          <a:ext cx="2007862" cy="191115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похожие друг на друга дни (без выходных и праздников)</a:t>
          </a:r>
          <a:endParaRPr lang="ru-RU" sz="16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033215" y="1731178"/>
        <a:ext cx="1419772" cy="1351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5B661-A9D4-4EF9-B266-77371FB1880D}">
      <dsp:nvSpPr>
        <dsp:cNvPr id="0" name=""/>
        <dsp:cNvSpPr/>
      </dsp:nvSpPr>
      <dsp:spPr>
        <a:xfrm>
          <a:off x="3821980" y="2449107"/>
          <a:ext cx="1748047" cy="9392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Петька</a:t>
          </a:r>
          <a:endParaRPr lang="ru-RU" sz="24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7976" y="2586661"/>
        <a:ext cx="1236055" cy="664167"/>
      </dsp:txXfrm>
    </dsp:sp>
    <dsp:sp modelId="{952DC4CB-FA84-4AC7-AC10-84DFB8F299D3}">
      <dsp:nvSpPr>
        <dsp:cNvPr id="0" name=""/>
        <dsp:cNvSpPr/>
      </dsp:nvSpPr>
      <dsp:spPr>
        <a:xfrm rot="16240951">
          <a:off x="4009901" y="1739342"/>
          <a:ext cx="1400071" cy="19577"/>
        </a:xfrm>
        <a:custGeom>
          <a:avLst/>
          <a:gdLst/>
          <a:ahLst/>
          <a:cxnLst/>
          <a:rect l="0" t="0" r="0" b="0"/>
          <a:pathLst>
            <a:path>
              <a:moveTo>
                <a:pt x="0" y="9788"/>
              </a:moveTo>
              <a:lnTo>
                <a:pt x="1400071" y="978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674935" y="1714128"/>
        <a:ext cx="70003" cy="70003"/>
      </dsp:txXfrm>
    </dsp:sp>
    <dsp:sp modelId="{EDD39398-A6CE-4034-BF56-972B0F930C4E}">
      <dsp:nvSpPr>
        <dsp:cNvPr id="0" name=""/>
        <dsp:cNvSpPr/>
      </dsp:nvSpPr>
      <dsp:spPr>
        <a:xfrm>
          <a:off x="4210558" y="21504"/>
          <a:ext cx="1027676" cy="10276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работает мальчиком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361058" y="172004"/>
        <a:ext cx="726676" cy="726676"/>
      </dsp:txXfrm>
    </dsp:sp>
    <dsp:sp modelId="{17D9EA0E-825F-4651-9601-9B032FDF38D1}">
      <dsp:nvSpPr>
        <dsp:cNvPr id="0" name=""/>
        <dsp:cNvSpPr/>
      </dsp:nvSpPr>
      <dsp:spPr>
        <a:xfrm rot="18190563">
          <a:off x="4679131" y="1899177"/>
          <a:ext cx="1354102" cy="19577"/>
        </a:xfrm>
        <a:custGeom>
          <a:avLst/>
          <a:gdLst/>
          <a:ahLst/>
          <a:cxnLst/>
          <a:rect l="0" t="0" r="0" b="0"/>
          <a:pathLst>
            <a:path>
              <a:moveTo>
                <a:pt x="0" y="9788"/>
              </a:moveTo>
              <a:lnTo>
                <a:pt x="1354102" y="978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322330" y="1875113"/>
        <a:ext cx="67705" cy="67705"/>
      </dsp:txXfrm>
    </dsp:sp>
    <dsp:sp modelId="{04279D7C-D943-4DE8-83BF-38FDC4C004F8}">
      <dsp:nvSpPr>
        <dsp:cNvPr id="0" name=""/>
        <dsp:cNvSpPr/>
      </dsp:nvSpPr>
      <dsp:spPr>
        <a:xfrm>
          <a:off x="5494015" y="398361"/>
          <a:ext cx="1027676" cy="10276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грязные руки и шея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5644515" y="548861"/>
        <a:ext cx="726676" cy="726676"/>
      </dsp:txXfrm>
    </dsp:sp>
    <dsp:sp modelId="{7013AF74-CBBD-4789-88C6-FFCB6EA5D1D9}">
      <dsp:nvSpPr>
        <dsp:cNvPr id="0" name=""/>
        <dsp:cNvSpPr/>
      </dsp:nvSpPr>
      <dsp:spPr>
        <a:xfrm rot="20146462">
          <a:off x="5318736" y="2386713"/>
          <a:ext cx="1075845" cy="19577"/>
        </a:xfrm>
        <a:custGeom>
          <a:avLst/>
          <a:gdLst/>
          <a:ahLst/>
          <a:cxnLst/>
          <a:rect l="0" t="0" r="0" b="0"/>
          <a:pathLst>
            <a:path>
              <a:moveTo>
                <a:pt x="0" y="9788"/>
              </a:moveTo>
              <a:lnTo>
                <a:pt x="1075845" y="978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829763" y="2369605"/>
        <a:ext cx="53792" cy="53792"/>
      </dsp:txXfrm>
    </dsp:sp>
    <dsp:sp modelId="{7BF7AC56-F1FD-4808-A480-8B76859DF2FD}">
      <dsp:nvSpPr>
        <dsp:cNvPr id="0" name=""/>
        <dsp:cNvSpPr/>
      </dsp:nvSpPr>
      <dsp:spPr>
        <a:xfrm>
          <a:off x="6253783" y="1400866"/>
          <a:ext cx="1347284" cy="10276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10 лет, но похож на старичка</a:t>
          </a:r>
          <a:endParaRPr lang="ru-RU" sz="14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451088" y="1551366"/>
        <a:ext cx="952674" cy="726676"/>
      </dsp:txXfrm>
    </dsp:sp>
    <dsp:sp modelId="{D28B989D-4B79-4D57-B6BC-FC4E0F441071}">
      <dsp:nvSpPr>
        <dsp:cNvPr id="0" name=""/>
        <dsp:cNvSpPr/>
      </dsp:nvSpPr>
      <dsp:spPr>
        <a:xfrm rot="471731">
          <a:off x="5537669" y="3096459"/>
          <a:ext cx="1032362" cy="19577"/>
        </a:xfrm>
        <a:custGeom>
          <a:avLst/>
          <a:gdLst/>
          <a:ahLst/>
          <a:cxnLst/>
          <a:rect l="0" t="0" r="0" b="0"/>
          <a:pathLst>
            <a:path>
              <a:moveTo>
                <a:pt x="0" y="9788"/>
              </a:moveTo>
              <a:lnTo>
                <a:pt x="1032362" y="978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28041" y="3080439"/>
        <a:ext cx="51618" cy="51618"/>
      </dsp:txXfrm>
    </dsp:sp>
    <dsp:sp modelId="{2A16D11C-A647-4161-A91B-664AC8F0B38E}">
      <dsp:nvSpPr>
        <dsp:cNvPr id="0" name=""/>
        <dsp:cNvSpPr/>
      </dsp:nvSpPr>
      <dsp:spPr>
        <a:xfrm>
          <a:off x="6560349" y="2733307"/>
          <a:ext cx="1027676" cy="10276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«ему хотелось в другое место» 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6710849" y="2883807"/>
        <a:ext cx="726676" cy="726676"/>
      </dsp:txXfrm>
    </dsp:sp>
    <dsp:sp modelId="{BFA48D1B-870F-4C0E-A6F5-A9A33C4860D9}">
      <dsp:nvSpPr>
        <dsp:cNvPr id="0" name=""/>
        <dsp:cNvSpPr/>
      </dsp:nvSpPr>
      <dsp:spPr>
        <a:xfrm rot="2417520">
          <a:off x="5014172" y="3713731"/>
          <a:ext cx="1262118" cy="19577"/>
        </a:xfrm>
        <a:custGeom>
          <a:avLst/>
          <a:gdLst/>
          <a:ahLst/>
          <a:cxnLst/>
          <a:rect l="0" t="0" r="0" b="0"/>
          <a:pathLst>
            <a:path>
              <a:moveTo>
                <a:pt x="0" y="9788"/>
              </a:moveTo>
              <a:lnTo>
                <a:pt x="1262118" y="978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13678" y="3691967"/>
        <a:ext cx="63105" cy="63105"/>
      </dsp:txXfrm>
    </dsp:sp>
    <dsp:sp modelId="{A6037264-3B40-493D-B7A4-A9FD67263095}">
      <dsp:nvSpPr>
        <dsp:cNvPr id="0" name=""/>
        <dsp:cNvSpPr/>
      </dsp:nvSpPr>
      <dsp:spPr>
        <a:xfrm>
          <a:off x="6004673" y="3950067"/>
          <a:ext cx="1027676" cy="10276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solidFill>
                <a:schemeClr val="tx1"/>
              </a:solidFill>
            </a:rPr>
            <a:t>«не знал, скучно ему или весело»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6155173" y="4100567"/>
        <a:ext cx="726676" cy="726676"/>
      </dsp:txXfrm>
    </dsp:sp>
    <dsp:sp modelId="{3EB823CE-8FED-47E9-967B-623BA99B3D01}">
      <dsp:nvSpPr>
        <dsp:cNvPr id="0" name=""/>
        <dsp:cNvSpPr/>
      </dsp:nvSpPr>
      <dsp:spPr>
        <a:xfrm rot="4374860">
          <a:off x="4353097" y="4029228"/>
          <a:ext cx="1374482" cy="19577"/>
        </a:xfrm>
        <a:custGeom>
          <a:avLst/>
          <a:gdLst/>
          <a:ahLst/>
          <a:cxnLst/>
          <a:rect l="0" t="0" r="0" b="0"/>
          <a:pathLst>
            <a:path>
              <a:moveTo>
                <a:pt x="0" y="9788"/>
              </a:moveTo>
              <a:lnTo>
                <a:pt x="1374482" y="978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05976" y="4004655"/>
        <a:ext cx="68724" cy="68724"/>
      </dsp:txXfrm>
    </dsp:sp>
    <dsp:sp modelId="{186E9D6C-C470-42FD-9306-712E4407B4A9}">
      <dsp:nvSpPr>
        <dsp:cNvPr id="0" name=""/>
        <dsp:cNvSpPr/>
      </dsp:nvSpPr>
      <dsp:spPr>
        <a:xfrm>
          <a:off x="4879378" y="4673250"/>
          <a:ext cx="1027676" cy="10276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не жаловался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5029878" y="4823750"/>
        <a:ext cx="726676" cy="726676"/>
      </dsp:txXfrm>
    </dsp:sp>
    <dsp:sp modelId="{9C89823C-44FD-46A8-8489-8C33A71A8ABF}">
      <dsp:nvSpPr>
        <dsp:cNvPr id="0" name=""/>
        <dsp:cNvSpPr/>
      </dsp:nvSpPr>
      <dsp:spPr>
        <a:xfrm rot="6345967">
          <a:off x="3699699" y="4028037"/>
          <a:ext cx="1360702" cy="19577"/>
        </a:xfrm>
        <a:custGeom>
          <a:avLst/>
          <a:gdLst/>
          <a:ahLst/>
          <a:cxnLst/>
          <a:rect l="0" t="0" r="0" b="0"/>
          <a:pathLst>
            <a:path>
              <a:moveTo>
                <a:pt x="0" y="9788"/>
              </a:moveTo>
              <a:lnTo>
                <a:pt x="1360702" y="978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346033" y="4003808"/>
        <a:ext cx="68035" cy="68035"/>
      </dsp:txXfrm>
    </dsp:sp>
    <dsp:sp modelId="{12E86230-0CE4-4981-AD5B-0E02CFC66469}">
      <dsp:nvSpPr>
        <dsp:cNvPr id="0" name=""/>
        <dsp:cNvSpPr/>
      </dsp:nvSpPr>
      <dsp:spPr>
        <a:xfrm>
          <a:off x="3541738" y="4673250"/>
          <a:ext cx="1027676" cy="10276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</a:rPr>
            <a:t>равнодушно прощался с матерью</a:t>
          </a:r>
          <a:endParaRPr lang="ru-RU" sz="1000" kern="1200" dirty="0">
            <a:solidFill>
              <a:schemeClr val="tx1"/>
            </a:solidFill>
          </a:endParaRPr>
        </a:p>
      </dsp:txBody>
      <dsp:txXfrm>
        <a:off x="3692238" y="4823750"/>
        <a:ext cx="726676" cy="726676"/>
      </dsp:txXfrm>
    </dsp:sp>
    <dsp:sp modelId="{EA22A376-C4DC-4817-AF80-27FA6A22D3C6}">
      <dsp:nvSpPr>
        <dsp:cNvPr id="0" name=""/>
        <dsp:cNvSpPr/>
      </dsp:nvSpPr>
      <dsp:spPr>
        <a:xfrm rot="8328675">
          <a:off x="3165429" y="3712451"/>
          <a:ext cx="1224772" cy="19577"/>
        </a:xfrm>
        <a:custGeom>
          <a:avLst/>
          <a:gdLst/>
          <a:ahLst/>
          <a:cxnLst/>
          <a:rect l="0" t="0" r="0" b="0"/>
          <a:pathLst>
            <a:path>
              <a:moveTo>
                <a:pt x="0" y="9788"/>
              </a:moveTo>
              <a:lnTo>
                <a:pt x="1224772" y="978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747196" y="3691621"/>
        <a:ext cx="61238" cy="61238"/>
      </dsp:txXfrm>
    </dsp:sp>
    <dsp:sp modelId="{B7607F28-3EA0-46FE-B22F-E5CC24A296F4}">
      <dsp:nvSpPr>
        <dsp:cNvPr id="0" name=""/>
        <dsp:cNvSpPr/>
      </dsp:nvSpPr>
      <dsp:spPr>
        <a:xfrm>
          <a:off x="2416443" y="3950067"/>
          <a:ext cx="1027676" cy="10276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лениво ел сласти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566943" y="4100567"/>
        <a:ext cx="726676" cy="726676"/>
      </dsp:txXfrm>
    </dsp:sp>
    <dsp:sp modelId="{AC27FCE5-981B-4FA6-BE49-6DA21F85FB59}">
      <dsp:nvSpPr>
        <dsp:cNvPr id="0" name=""/>
        <dsp:cNvSpPr/>
      </dsp:nvSpPr>
      <dsp:spPr>
        <a:xfrm rot="10316879">
          <a:off x="2878562" y="3096955"/>
          <a:ext cx="977036" cy="19577"/>
        </a:xfrm>
        <a:custGeom>
          <a:avLst/>
          <a:gdLst/>
          <a:ahLst/>
          <a:cxnLst/>
          <a:rect l="0" t="0" r="0" b="0"/>
          <a:pathLst>
            <a:path>
              <a:moveTo>
                <a:pt x="0" y="9788"/>
              </a:moveTo>
              <a:lnTo>
                <a:pt x="977036" y="978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42655" y="3082317"/>
        <a:ext cx="48851" cy="48851"/>
      </dsp:txXfrm>
    </dsp:sp>
    <dsp:sp modelId="{C463843C-1068-47B3-9EF4-B5E93DDAD44A}">
      <dsp:nvSpPr>
        <dsp:cNvPr id="0" name=""/>
        <dsp:cNvSpPr/>
      </dsp:nvSpPr>
      <dsp:spPr>
        <a:xfrm>
          <a:off x="1860767" y="2733307"/>
          <a:ext cx="1027676" cy="10276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 dirty="0" smtClean="0">
              <a:solidFill>
                <a:schemeClr val="tx1"/>
              </a:solidFill>
            </a:rPr>
            <a:t>на голове струпья</a:t>
          </a:r>
          <a:endParaRPr lang="ru-RU" sz="1600" i="0" kern="1200" dirty="0">
            <a:solidFill>
              <a:schemeClr val="tx1"/>
            </a:solidFill>
          </a:endParaRPr>
        </a:p>
      </dsp:txBody>
      <dsp:txXfrm>
        <a:off x="2011267" y="2883807"/>
        <a:ext cx="726676" cy="726676"/>
      </dsp:txXfrm>
    </dsp:sp>
    <dsp:sp modelId="{919ADD04-EA6E-4456-9DFA-4CD4681B4B3F}">
      <dsp:nvSpPr>
        <dsp:cNvPr id="0" name=""/>
        <dsp:cNvSpPr/>
      </dsp:nvSpPr>
      <dsp:spPr>
        <a:xfrm rot="12302527">
          <a:off x="2978322" y="2365818"/>
          <a:ext cx="1110301" cy="19577"/>
        </a:xfrm>
        <a:custGeom>
          <a:avLst/>
          <a:gdLst/>
          <a:ahLst/>
          <a:cxnLst/>
          <a:rect l="0" t="0" r="0" b="0"/>
          <a:pathLst>
            <a:path>
              <a:moveTo>
                <a:pt x="0" y="9788"/>
              </a:moveTo>
              <a:lnTo>
                <a:pt x="1110301" y="978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505715" y="2347849"/>
        <a:ext cx="55515" cy="55515"/>
      </dsp:txXfrm>
    </dsp:sp>
    <dsp:sp modelId="{BB2A1E98-0984-4903-8352-9B1998DB6590}">
      <dsp:nvSpPr>
        <dsp:cNvPr id="0" name=""/>
        <dsp:cNvSpPr/>
      </dsp:nvSpPr>
      <dsp:spPr>
        <a:xfrm>
          <a:off x="2051133" y="1409282"/>
          <a:ext cx="1027676" cy="10276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1"/>
              </a:solidFill>
            </a:rPr>
            <a:t>сонные глаза</a:t>
          </a:r>
          <a:endParaRPr lang="ru-RU" sz="1600" kern="1200" dirty="0">
            <a:solidFill>
              <a:schemeClr val="tx1"/>
            </a:solidFill>
          </a:endParaRPr>
        </a:p>
      </dsp:txBody>
      <dsp:txXfrm>
        <a:off x="2201633" y="1559782"/>
        <a:ext cx="726676" cy="726676"/>
      </dsp:txXfrm>
    </dsp:sp>
    <dsp:sp modelId="{303C678D-DFAC-4387-A908-5EA1D53D1434}">
      <dsp:nvSpPr>
        <dsp:cNvPr id="0" name=""/>
        <dsp:cNvSpPr/>
      </dsp:nvSpPr>
      <dsp:spPr>
        <a:xfrm rot="14278479">
          <a:off x="3401585" y="1900919"/>
          <a:ext cx="1327813" cy="19577"/>
        </a:xfrm>
        <a:custGeom>
          <a:avLst/>
          <a:gdLst/>
          <a:ahLst/>
          <a:cxnLst/>
          <a:rect l="0" t="0" r="0" b="0"/>
          <a:pathLst>
            <a:path>
              <a:moveTo>
                <a:pt x="0" y="9788"/>
              </a:moveTo>
              <a:lnTo>
                <a:pt x="1327813" y="978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4032297" y="1877512"/>
        <a:ext cx="66390" cy="66390"/>
      </dsp:txXfrm>
    </dsp:sp>
    <dsp:sp modelId="{3D6FFACB-3851-4DD8-9988-D3A05A8198C1}">
      <dsp:nvSpPr>
        <dsp:cNvPr id="0" name=""/>
        <dsp:cNvSpPr/>
      </dsp:nvSpPr>
      <dsp:spPr>
        <a:xfrm>
          <a:off x="2927102" y="398361"/>
          <a:ext cx="1027676" cy="102767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худой, веснушчатый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077602" y="548861"/>
        <a:ext cx="726676" cy="7266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1AD1-FDA5-4330-82EB-B127159C580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A61A-762F-479F-8834-3EBE9BF0D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75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1AD1-FDA5-4330-82EB-B127159C580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A61A-762F-479F-8834-3EBE9BF0D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95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1AD1-FDA5-4330-82EB-B127159C580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A61A-762F-479F-8834-3EBE9BF0D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673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1AD1-FDA5-4330-82EB-B127159C580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A61A-762F-479F-8834-3EBE9BF0D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37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1AD1-FDA5-4330-82EB-B127159C580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A61A-762F-479F-8834-3EBE9BF0D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079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1AD1-FDA5-4330-82EB-B127159C580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A61A-762F-479F-8834-3EBE9BF0D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37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1AD1-FDA5-4330-82EB-B127159C580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A61A-762F-479F-8834-3EBE9BF0D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95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1AD1-FDA5-4330-82EB-B127159C580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A61A-762F-479F-8834-3EBE9BF0D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03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1AD1-FDA5-4330-82EB-B127159C580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A61A-762F-479F-8834-3EBE9BF0D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496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1AD1-FDA5-4330-82EB-B127159C580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A61A-762F-479F-8834-3EBE9BF0D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71AD1-FDA5-4330-82EB-B127159C580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A61A-762F-479F-8834-3EBE9BF0D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18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71AD1-FDA5-4330-82EB-B127159C5804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5A61A-762F-479F-8834-3EBE9BF0D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34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182" y="0"/>
            <a:ext cx="12301182" cy="7141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84561" y="0"/>
            <a:ext cx="12576561" cy="707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182" y="0"/>
            <a:ext cx="12301182" cy="7141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9778" y="333286"/>
            <a:ext cx="10343260" cy="65273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16052" y="138766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469877" y="1598064"/>
            <a:ext cx="679288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Понравился ли вам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Все ли было понятно?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Что нового вы узнали на уроке? 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Довольны ли вы своей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работой?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93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182" y="0"/>
            <a:ext cx="12301182" cy="7141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9778" y="333286"/>
            <a:ext cx="10343260" cy="65273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69778" y="2814816"/>
            <a:ext cx="946650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Расскажите от лица Петьки о его пребывании на даче.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Подумайте, почему рассказ называется «Петька на даче»? </a:t>
            </a:r>
          </a:p>
          <a:p>
            <a:pPr marL="342900" indent="-342900">
              <a:buAutoNum type="arabicPeriod"/>
            </a:pPr>
            <a:endParaRPr lang="ru-RU" sz="20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93" b="94476" l="3750" r="9743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01292" y="85458"/>
            <a:ext cx="3604878" cy="2406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042" y="4557774"/>
            <a:ext cx="1873422" cy="18734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42684"/>
            <a:ext cx="2076450" cy="2857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b="42734"/>
          <a:stretch/>
        </p:blipFill>
        <p:spPr>
          <a:xfrm>
            <a:off x="8491145" y="4119384"/>
            <a:ext cx="3690270" cy="277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8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182" y="0"/>
            <a:ext cx="12301182" cy="7141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18" y="1514437"/>
            <a:ext cx="3385782" cy="142126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А.П. Чехов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2157" y="67887"/>
            <a:ext cx="83410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Соедини автора и  произведение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873145" y="5189479"/>
            <a:ext cx="3385782" cy="14212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«Пересолил»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500418" y="2713584"/>
            <a:ext cx="3385782" cy="14212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Л.Н. Толстой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896663" y="1451372"/>
            <a:ext cx="5799221" cy="17663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«Кавказский пленник»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418" y="4075578"/>
            <a:ext cx="34497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И.С. Тургенев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13777" y="2935705"/>
            <a:ext cx="22036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Муму»</a:t>
            </a:r>
            <a:endParaRPr lang="ru-RU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9241" y="5346170"/>
            <a:ext cx="34211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Л.Н. Андреев </a:t>
            </a:r>
            <a:endParaRPr lang="ru-RU" sz="4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13777" y="4244855"/>
            <a:ext cx="42103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«Петька на даче»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4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182" y="0"/>
            <a:ext cx="12301182" cy="7141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18" y="561182"/>
            <a:ext cx="7183272" cy="247967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Леонид Николаевич 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Андреев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0478" y="3040857"/>
            <a:ext cx="4863152" cy="1655762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«Петька на даче»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869" y="426742"/>
            <a:ext cx="4390528" cy="486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96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182" y="0"/>
            <a:ext cx="12301182" cy="7141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85236"/>
            <a:ext cx="9144000" cy="78371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города в рассказе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8389" y="1354182"/>
            <a:ext cx="2996485" cy="1655762"/>
          </a:xfrm>
        </p:spPr>
        <p:txBody>
          <a:bodyPr/>
          <a:lstStyle/>
          <a:p>
            <a:r>
              <a:rPr lang="ru-RU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</a:p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города и его жители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018210" y="2088278"/>
            <a:ext cx="4479702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парикмахерской и его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(кроме Петьки)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236631" y="4614734"/>
            <a:ext cx="2996485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3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Петьки в начале рассказа</a:t>
            </a:r>
          </a:p>
        </p:txBody>
      </p:sp>
    </p:spTree>
    <p:extLst>
      <p:ext uri="{BB962C8B-B14F-4D97-AF65-F5344CB8AC3E}">
        <p14:creationId xmlns:p14="http://schemas.microsoft.com/office/powerpoint/2010/main" val="234175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182" y="0"/>
            <a:ext cx="12301182" cy="7141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57577"/>
            <a:ext cx="9144000" cy="135228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и его жители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040500575"/>
              </p:ext>
            </p:extLst>
          </p:nvPr>
        </p:nvGraphicFramePr>
        <p:xfrm>
          <a:off x="1669285" y="1163727"/>
          <a:ext cx="8744247" cy="5544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106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182" y="0"/>
            <a:ext cx="12301182" cy="7141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69409" y="273465"/>
            <a:ext cx="9144000" cy="66982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dirty="0"/>
          </a:p>
        </p:txBody>
      </p:sp>
      <p:pic>
        <p:nvPicPr>
          <p:cNvPr id="2052" name="Picture 4" descr="http://scientificstar.ru/_ph/74/2/34560484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5" y="943287"/>
            <a:ext cx="2294509" cy="286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88194" y="1367327"/>
            <a:ext cx="681552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/>
              <a:t>На болоте две подружки, две зеленые лягушки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/>
              <a:t>Утром рано умывались, полотенцем растирались,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/>
              <a:t>Ножками топали, ручками хлопали,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/>
              <a:t>Вправо, влево наклонялись и обратно возвращались.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/>
              <a:t>Вот здоровья в чем секрет, всем друзьям </a:t>
            </a:r>
            <a:r>
              <a:rPr lang="ru-RU" sz="2000" b="1" dirty="0" err="1"/>
              <a:t>физкульт</a:t>
            </a:r>
            <a:r>
              <a:rPr lang="ru-RU" sz="2000" b="1" dirty="0"/>
              <a:t>-привет!</a:t>
            </a:r>
          </a:p>
        </p:txBody>
      </p:sp>
      <p:pic>
        <p:nvPicPr>
          <p:cNvPr id="9" name="Picture 4" descr="http://scientificstar.ru/_ph/74/2/34560484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813" y="3811424"/>
            <a:ext cx="2269763" cy="283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83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182" y="0"/>
            <a:ext cx="12301182" cy="7141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9778" y="333286"/>
            <a:ext cx="10343260" cy="65273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Пространство парикмахерской и его работники</a:t>
            </a:r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211056590"/>
              </p:ext>
            </p:extLst>
          </p:nvPr>
        </p:nvGraphicFramePr>
        <p:xfrm>
          <a:off x="1669285" y="1163727"/>
          <a:ext cx="8744247" cy="5544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183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3708" y="365125"/>
            <a:ext cx="4970092" cy="52494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Владимир Егорович Маковский </a:t>
            </a:r>
            <a:b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Свидание»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(1883)</a:t>
            </a:r>
            <a:endParaRPr lang="ru-RU" b="1" dirty="0"/>
          </a:p>
        </p:txBody>
      </p:sp>
      <p:pic>
        <p:nvPicPr>
          <p:cNvPr id="1026" name="Picture 2" descr="https://cf2.ppt-online.org/files2/slide/3/3hfdOzIlrijkeKs5Sx2NaXwVUY8nB9McRQmvWHo6F/slide-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7" r="20382"/>
          <a:stretch/>
        </p:blipFill>
        <p:spPr bwMode="auto">
          <a:xfrm>
            <a:off x="0" y="82185"/>
            <a:ext cx="5050563" cy="677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38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182" y="0"/>
            <a:ext cx="12301182" cy="7141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9778" y="333286"/>
            <a:ext cx="10343260" cy="65273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Петьки в начале рассказа</a:t>
            </a:r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98662135"/>
              </p:ext>
            </p:extLst>
          </p:nvPr>
        </p:nvGraphicFramePr>
        <p:xfrm>
          <a:off x="1669285" y="986017"/>
          <a:ext cx="9448794" cy="5722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893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1" grpId="0">
        <p:bldAsOne/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223</Words>
  <Application>Microsoft Office PowerPoint</Application>
  <PresentationFormat>Широкоэкранный</PresentationFormat>
  <Paragraphs>62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А.П. Чехов </vt:lpstr>
      <vt:lpstr> Леонид Николаевич  Андреев </vt:lpstr>
      <vt:lpstr>Мир города в рассказе</vt:lpstr>
      <vt:lpstr> Пространство города и его жители </vt:lpstr>
      <vt:lpstr> Физминутка</vt:lpstr>
      <vt:lpstr> Пространство парикмахерской и его работники</vt:lpstr>
      <vt:lpstr>Владимир Егорович Маковский   «Свидание»  (1883)</vt:lpstr>
      <vt:lpstr> Образ Петьки в начале рассказа</vt:lpstr>
      <vt:lpstr> Рефлексия</vt:lpstr>
      <vt:lpstr> Домашнее задание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67</cp:revision>
  <dcterms:created xsi:type="dcterms:W3CDTF">2019-02-21T17:52:21Z</dcterms:created>
  <dcterms:modified xsi:type="dcterms:W3CDTF">2019-02-26T21:27:51Z</dcterms:modified>
</cp:coreProperties>
</file>