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62" r:id="rId4"/>
    <p:sldId id="258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379CED4-8048-467F-8DEE-CBA40DF63F82}" type="datetimeFigureOut">
              <a:rPr lang="ru-RU" smtClean="0"/>
              <a:t>24.12.2017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F01BB1-574C-4173-92A3-353DD0D7F1A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Ashalchi</a:t>
            </a:r>
            <a:r>
              <a:rPr lang="en-US" dirty="0" smtClean="0"/>
              <a:t> Oki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f-uffu.udsu.ru/files/kartinki-dlya-sajta/%D0%90%D1%88%D0%B0%D0%BB%D1%8C%D1%87%D0%B8%20%D0%9E%D0%BA%D0%B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60648"/>
            <a:ext cx="4464496" cy="5972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60648"/>
            <a:ext cx="4499545" cy="617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146" name="AutoShape 2" descr="https://i.ytimg.com/vi/-fSr0RkQclc/hqdefault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l="52434" t="25973" r="2206" b="21108"/>
          <a:stretch>
            <a:fillRect/>
          </a:stretch>
        </p:blipFill>
        <p:spPr bwMode="auto">
          <a:xfrm>
            <a:off x="1331640" y="476672"/>
            <a:ext cx="6408712" cy="5607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04664"/>
            <a:ext cx="4896544" cy="603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 l="24085" t="51172" r="22996" b="3468"/>
          <a:stretch>
            <a:fillRect/>
          </a:stretch>
        </p:blipFill>
        <p:spPr bwMode="auto">
          <a:xfrm>
            <a:off x="755576" y="980728"/>
            <a:ext cx="7616847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32656"/>
            <a:ext cx="4464496" cy="5952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Ashalchi Oki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</cp:revision>
  <dcterms:created xsi:type="dcterms:W3CDTF">2017-12-24T16:30:15Z</dcterms:created>
  <dcterms:modified xsi:type="dcterms:W3CDTF">2017-12-24T16:49:52Z</dcterms:modified>
</cp:coreProperties>
</file>