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62" autoAdjust="0"/>
  </p:normalViewPr>
  <p:slideViewPr>
    <p:cSldViewPr>
      <p:cViewPr varScale="1">
        <p:scale>
          <a:sx n="51" d="100"/>
          <a:sy n="51" d="100"/>
        </p:scale>
        <p:origin x="-49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Узор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2888"/>
            <a:ext cx="381000" cy="710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5" descr="Узор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763000" y="0"/>
            <a:ext cx="381000" cy="710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http://orhide.ru/wp-content/uploads/2014/09/1209a-10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3248669" cy="36724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Картинки по запросу зубровка, ятрышник - фотографии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2996952"/>
            <a:ext cx="2832871" cy="3411463"/>
          </a:xfrm>
          <a:prstGeom prst="rect">
            <a:avLst/>
          </a:prstGeom>
          <a:noFill/>
        </p:spPr>
      </p:pic>
      <p:sp>
        <p:nvSpPr>
          <p:cNvPr id="1028" name="AutoShape 4" descr="Картинки по запросу зубровка, ятрышник - фотограф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Картинки по запросу зубровка, ятрышник - фотограф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Картинки по запросу зубровка, ятрышник - фотограф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Картинки по запросу зубровка, ятрышник - фотограф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Picture 6" descr="Ятрышник пурпурный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844824"/>
            <a:ext cx="3024336" cy="374441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32656"/>
            <a:ext cx="4040188" cy="57935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/>
              <a:t>Зубровка, </a:t>
            </a:r>
          </a:p>
          <a:p>
            <a:pPr algn="ctr">
              <a:buNone/>
            </a:pPr>
            <a:r>
              <a:rPr lang="ru-RU" sz="2800" b="1" dirty="0" smtClean="0"/>
              <a:t>ятрышник</a:t>
            </a:r>
            <a:endParaRPr lang="ru-RU" sz="2800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404665"/>
            <a:ext cx="4041775" cy="14401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548680"/>
            <a:ext cx="4041775" cy="55774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err="1" smtClean="0"/>
              <a:t>Ашальчи</a:t>
            </a:r>
            <a:endParaRPr lang="ru-RU" sz="2800" b="1" dirty="0"/>
          </a:p>
        </p:txBody>
      </p:sp>
      <p:pic>
        <p:nvPicPr>
          <p:cNvPr id="7" name="Picture 5" descr="Узор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2888"/>
            <a:ext cx="381000" cy="710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Узор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763000" y="0"/>
            <a:ext cx="381000" cy="710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477420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" name="Picture 6" descr="https://zakupator.com/uploads/media/topic/2017/03/06/09/d58eebda4949fd26128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4"/>
            <a:ext cx="3960440" cy="482453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4" name="Picture 2" descr="Картинки по запросу зубровка, ятрышник - фотографии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1556792"/>
            <a:ext cx="3768419" cy="4752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Ашальчи</a:t>
            </a:r>
            <a:r>
              <a:rPr lang="ru-RU" dirty="0" smtClean="0"/>
              <a:t> Оки – </a:t>
            </a:r>
            <a:br>
              <a:rPr lang="ru-RU" dirty="0" smtClean="0"/>
            </a:br>
            <a:r>
              <a:rPr lang="ru-RU" dirty="0" smtClean="0"/>
              <a:t>Акулина Григорьевна Векшина</a:t>
            </a:r>
            <a:endParaRPr lang="ru-RU" dirty="0"/>
          </a:p>
        </p:txBody>
      </p:sp>
      <p:pic>
        <p:nvPicPr>
          <p:cNvPr id="3" name="Picture 5" descr="Узор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2888"/>
            <a:ext cx="381000" cy="710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 descr="Узор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763000" y="0"/>
            <a:ext cx="381000" cy="710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 descr="Ашальчи Ок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916832"/>
            <a:ext cx="3168352" cy="4238741"/>
          </a:xfrm>
          <a:prstGeom prst="rect">
            <a:avLst/>
          </a:prstGeom>
          <a:noFill/>
        </p:spPr>
      </p:pic>
      <p:pic>
        <p:nvPicPr>
          <p:cNvPr id="5126" name="Picture 6" descr="Бесценный подарок: Стихи. / Туж бадз:ым кузьымме: Кылбуръёс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1844824"/>
            <a:ext cx="2901421" cy="41764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14766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Тодӥсько, тодэ</a:t>
            </a:r>
            <a:r>
              <a:rPr lang="ru-RU" dirty="0" err="1" smtClean="0"/>
              <a:t>ме</a:t>
            </a:r>
            <a:r>
              <a:rPr lang="ru-RU" dirty="0" smtClean="0"/>
              <a:t> </a:t>
            </a:r>
            <a:r>
              <a:rPr lang="ru-RU" dirty="0" err="1" smtClean="0"/>
              <a:t>потэ</a:t>
            </a:r>
            <a:r>
              <a:rPr lang="ru-RU" dirty="0" smtClean="0"/>
              <a:t>, </a:t>
            </a:r>
            <a:r>
              <a:rPr lang="ru-RU" dirty="0" err="1" smtClean="0"/>
              <a:t>тодӥ</a:t>
            </a:r>
            <a:endParaRPr lang="ru-RU" dirty="0"/>
          </a:p>
        </p:txBody>
      </p:sp>
      <p:pic>
        <p:nvPicPr>
          <p:cNvPr id="4" name="Picture 5" descr="Узор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2888"/>
            <a:ext cx="381000" cy="710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Узор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8984" y="-35972"/>
            <a:ext cx="525016" cy="6893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524000" y="1437640"/>
          <a:ext cx="6096000" cy="415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51895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Тодӥсько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Тодэме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потэ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Тодӥ</a:t>
                      </a:r>
                      <a:endParaRPr lang="ru-RU" dirty="0"/>
                    </a:p>
                  </a:txBody>
                  <a:tcPr/>
                </a:tc>
              </a:tr>
              <a:tr h="51895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95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95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95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95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95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95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3493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6610"/>
          </a:xfrm>
        </p:spPr>
        <p:txBody>
          <a:bodyPr/>
          <a:lstStyle/>
          <a:p>
            <a:r>
              <a:rPr lang="ru-RU" b="1" dirty="0" err="1" smtClean="0"/>
              <a:t>Ашальчи</a:t>
            </a:r>
            <a:r>
              <a:rPr lang="ru-RU" b="1" dirty="0" smtClean="0"/>
              <a:t> </a:t>
            </a:r>
            <a:r>
              <a:rPr lang="ru-RU" b="1" dirty="0" err="1" smtClean="0"/>
              <a:t>Окилэн</a:t>
            </a:r>
            <a:r>
              <a:rPr lang="ru-RU" b="1" dirty="0" smtClean="0"/>
              <a:t> </a:t>
            </a:r>
            <a:r>
              <a:rPr lang="ru-RU" b="1" dirty="0" err="1" smtClean="0"/>
              <a:t>кылбуръёсыз</a:t>
            </a:r>
            <a:r>
              <a:rPr lang="ru-RU" b="1" dirty="0" smtClean="0"/>
              <a:t>:</a:t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«Вордӥськем музъеме</a:t>
            </a:r>
            <a:r>
              <a:rPr lang="ru-RU" dirty="0" smtClean="0"/>
              <a:t>»</a:t>
            </a:r>
            <a:br>
              <a:rPr lang="ru-RU" dirty="0" smtClean="0"/>
            </a:br>
            <a:r>
              <a:rPr lang="ru-RU" dirty="0" smtClean="0"/>
              <a:t>  - «</a:t>
            </a:r>
            <a:r>
              <a:rPr lang="ru-RU" dirty="0" err="1" smtClean="0"/>
              <a:t>Бублиос</a:t>
            </a:r>
            <a:r>
              <a:rPr lang="ru-RU" dirty="0" smtClean="0"/>
              <a:t>»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/>
              <a:t>- «</a:t>
            </a:r>
            <a:r>
              <a:rPr lang="ru-RU" dirty="0" err="1" smtClean="0"/>
              <a:t>Лулы</a:t>
            </a:r>
            <a:r>
              <a:rPr lang="ru-RU" dirty="0" smtClean="0"/>
              <a:t> </a:t>
            </a:r>
            <a:r>
              <a:rPr lang="ru-RU" dirty="0" err="1" smtClean="0"/>
              <a:t>мынам</a:t>
            </a:r>
            <a:r>
              <a:rPr lang="ru-RU" dirty="0" smtClean="0"/>
              <a:t>»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/>
              <a:t>- «</a:t>
            </a:r>
            <a:r>
              <a:rPr lang="ru-RU" dirty="0" err="1" smtClean="0"/>
              <a:t>Сюрес</a:t>
            </a:r>
            <a:r>
              <a:rPr lang="ru-RU" dirty="0" smtClean="0"/>
              <a:t> </a:t>
            </a:r>
            <a:r>
              <a:rPr lang="ru-RU" dirty="0" err="1" smtClean="0"/>
              <a:t>дурын</a:t>
            </a:r>
            <a:r>
              <a:rPr lang="ru-RU" dirty="0" smtClean="0"/>
              <a:t>»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/>
              <a:t>- «</a:t>
            </a:r>
            <a:r>
              <a:rPr lang="ru-RU" dirty="0" err="1" smtClean="0"/>
              <a:t>Нюлэскы</a:t>
            </a:r>
            <a:r>
              <a:rPr lang="ru-RU" dirty="0" smtClean="0"/>
              <a:t> </a:t>
            </a:r>
            <a:r>
              <a:rPr lang="ru-RU" dirty="0" err="1" smtClean="0"/>
              <a:t>ветлыкум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3" name="Picture 5" descr="Узор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2888"/>
            <a:ext cx="381000" cy="710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 descr="Узор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763000" y="0"/>
            <a:ext cx="381000" cy="710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Урокмылэн</a:t>
            </a:r>
            <a:r>
              <a:rPr lang="ru-RU" dirty="0" smtClean="0"/>
              <a:t> </a:t>
            </a:r>
            <a:r>
              <a:rPr lang="ru-RU" dirty="0" err="1" smtClean="0"/>
              <a:t>азьмугъёсыз</a:t>
            </a:r>
            <a:r>
              <a:rPr lang="ru-RU" dirty="0" smtClean="0"/>
              <a:t>:</a:t>
            </a:r>
            <a:endParaRPr lang="ru-RU" dirty="0"/>
          </a:p>
        </p:txBody>
      </p:sp>
      <p:pic>
        <p:nvPicPr>
          <p:cNvPr id="4" name="Picture 5" descr="Узор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2888"/>
            <a:ext cx="381000" cy="710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Узор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618984" y="-35972"/>
            <a:ext cx="525016" cy="6893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00" y="1988840"/>
          <a:ext cx="6096000" cy="4176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1139036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- </a:t>
                      </a:r>
                      <a:r>
                        <a:rPr lang="ru-RU" sz="2400" dirty="0" err="1" smtClean="0"/>
                        <a:t>Муромытоно</a:t>
                      </a:r>
                      <a:r>
                        <a:rPr lang="ru-RU" sz="2400" dirty="0" smtClean="0"/>
                        <a:t> но </a:t>
                      </a:r>
                      <a:r>
                        <a:rPr lang="ru-RU" sz="2400" dirty="0" err="1" smtClean="0"/>
                        <a:t>выльзэ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тодоно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А.Окилэсь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улон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baseline="0" dirty="0" err="1" smtClean="0"/>
                        <a:t>сюрессэ</a:t>
                      </a:r>
                      <a:r>
                        <a:rPr lang="ru-RU" sz="2400" baseline="0" dirty="0" smtClean="0"/>
                        <a:t>;</a:t>
                      </a:r>
                      <a:endParaRPr lang="ru-RU" sz="2400" dirty="0" smtClean="0"/>
                    </a:p>
                  </a:txBody>
                  <a:tcPr/>
                </a:tc>
              </a:tr>
              <a:tr h="1139036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sz="2400" dirty="0" smtClean="0"/>
                        <a:t>- </a:t>
                      </a:r>
                      <a:r>
                        <a:rPr lang="ru-RU" sz="2400" dirty="0" err="1" smtClean="0"/>
                        <a:t>паськытатоно</a:t>
                      </a:r>
                      <a:r>
                        <a:rPr lang="ru-RU" sz="2400" dirty="0" smtClean="0"/>
                        <a:t> Акулина </a:t>
                      </a:r>
                      <a:r>
                        <a:rPr lang="ru-RU" sz="2400" dirty="0" err="1" smtClean="0"/>
                        <a:t>Григорьевналэсь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кылбур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дуннеезъя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тодон-валанмес</a:t>
                      </a:r>
                      <a:r>
                        <a:rPr lang="ru-RU" sz="2400" dirty="0" smtClean="0"/>
                        <a:t>;</a:t>
                      </a:r>
                      <a:endParaRPr lang="ru-RU" sz="2400" dirty="0"/>
                    </a:p>
                  </a:txBody>
                  <a:tcPr/>
                </a:tc>
              </a:tr>
              <a:tr h="632798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sz="2400" dirty="0" smtClean="0"/>
                        <a:t>-  удмурт но </a:t>
                      </a:r>
                      <a:r>
                        <a:rPr lang="ru-RU" sz="2400" dirty="0" err="1" smtClean="0"/>
                        <a:t>англи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кылын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кылмес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волятоно</a:t>
                      </a:r>
                      <a:r>
                        <a:rPr lang="ru-RU" sz="2400" dirty="0" smtClean="0"/>
                        <a:t>;</a:t>
                      </a:r>
                      <a:endParaRPr lang="ru-RU" sz="2400" dirty="0"/>
                    </a:p>
                  </a:txBody>
                  <a:tcPr/>
                </a:tc>
              </a:tr>
              <a:tr h="63279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 - </a:t>
                      </a:r>
                      <a:r>
                        <a:rPr lang="ru-RU" sz="2400" dirty="0" err="1" smtClean="0"/>
                        <a:t>мукет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матералэз</a:t>
                      </a:r>
                      <a:r>
                        <a:rPr lang="ru-RU" sz="2400" dirty="0" smtClean="0"/>
                        <a:t> уже </a:t>
                      </a:r>
                      <a:r>
                        <a:rPr lang="ru-RU" sz="2400" dirty="0" err="1" smtClean="0"/>
                        <a:t>кутыны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быгатоно</a:t>
                      </a:r>
                      <a:r>
                        <a:rPr lang="ru-RU" sz="2400" dirty="0" smtClean="0"/>
                        <a:t>;</a:t>
                      </a:r>
                      <a:endParaRPr lang="ru-RU" sz="2400" dirty="0"/>
                    </a:p>
                  </a:txBody>
                  <a:tcPr/>
                </a:tc>
              </a:tr>
              <a:tr h="632798">
                <a:tc>
                  <a:txBody>
                    <a:bodyPr/>
                    <a:lstStyle/>
                    <a:p>
                      <a:r>
                        <a:rPr lang="ru-RU" dirty="0" smtClean="0"/>
                        <a:t> -  </a:t>
                      </a:r>
                      <a:r>
                        <a:rPr lang="ru-RU" sz="2400" dirty="0" err="1" smtClean="0"/>
                        <a:t>кенешыса</a:t>
                      </a:r>
                      <a:r>
                        <a:rPr lang="ru-RU" sz="2400" dirty="0" smtClean="0"/>
                        <a:t>, </a:t>
                      </a:r>
                      <a:r>
                        <a:rPr lang="ru-RU" sz="2400" dirty="0" err="1" smtClean="0"/>
                        <a:t>ӝог туркымен</a:t>
                      </a:r>
                      <a:r>
                        <a:rPr lang="ru-RU" sz="2400" dirty="0" smtClean="0"/>
                        <a:t> </a:t>
                      </a:r>
                      <a:r>
                        <a:rPr lang="ru-RU" sz="2400" dirty="0" err="1" smtClean="0"/>
                        <a:t>ужаны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baseline="0" dirty="0" err="1" smtClean="0"/>
                        <a:t>быгатоно</a:t>
                      </a:r>
                      <a:r>
                        <a:rPr lang="ru-RU" sz="2400" baseline="0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3493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69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Ашальчи Оки –  Акулина Григорьевна Векшина</vt:lpstr>
      <vt:lpstr>Тодӥсько, тодэме потэ, тодӥ</vt:lpstr>
      <vt:lpstr>Ашальчи Окилэн кылбуръёсыз:   - «Вордӥськем музъеме»   - «Бублиос»  - «Лулы мынам»  - «Сюрес дурын»  - «Нюлэскы ветлыкум»</vt:lpstr>
      <vt:lpstr>Урокмылэн азьмугъёсыз: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Ятрышник</dc:title>
  <dc:creator>Гость</dc:creator>
  <cp:lastModifiedBy>1</cp:lastModifiedBy>
  <cp:revision>11</cp:revision>
  <dcterms:created xsi:type="dcterms:W3CDTF">2017-12-22T03:34:33Z</dcterms:created>
  <dcterms:modified xsi:type="dcterms:W3CDTF">2017-12-25T17:17:55Z</dcterms:modified>
</cp:coreProperties>
</file>