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47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2AA29-DDB9-4D35-AEDB-332DA115B0C0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A8A8A-6CC6-467F-9A90-152439D72C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403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2AA29-DDB9-4D35-AEDB-332DA115B0C0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A8A8A-6CC6-467F-9A90-152439D72C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292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2AA29-DDB9-4D35-AEDB-332DA115B0C0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A8A8A-6CC6-467F-9A90-152439D72C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65078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2AA29-DDB9-4D35-AEDB-332DA115B0C0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A8A8A-6CC6-467F-9A90-152439D72CB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48572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2AA29-DDB9-4D35-AEDB-332DA115B0C0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A8A8A-6CC6-467F-9A90-152439D72C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2555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2AA29-DDB9-4D35-AEDB-332DA115B0C0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A8A8A-6CC6-467F-9A90-152439D72C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0582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2AA29-DDB9-4D35-AEDB-332DA115B0C0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A8A8A-6CC6-467F-9A90-152439D72C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028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2AA29-DDB9-4D35-AEDB-332DA115B0C0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A8A8A-6CC6-467F-9A90-152439D72C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9642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2AA29-DDB9-4D35-AEDB-332DA115B0C0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A8A8A-6CC6-467F-9A90-152439D72C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500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2AA29-DDB9-4D35-AEDB-332DA115B0C0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A8A8A-6CC6-467F-9A90-152439D72C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3546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2AA29-DDB9-4D35-AEDB-332DA115B0C0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A8A8A-6CC6-467F-9A90-152439D72C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9977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2AA29-DDB9-4D35-AEDB-332DA115B0C0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A8A8A-6CC6-467F-9A90-152439D72C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6115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2AA29-DDB9-4D35-AEDB-332DA115B0C0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A8A8A-6CC6-467F-9A90-152439D72C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576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2AA29-DDB9-4D35-AEDB-332DA115B0C0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A8A8A-6CC6-467F-9A90-152439D72C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6932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2AA29-DDB9-4D35-AEDB-332DA115B0C0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A8A8A-6CC6-467F-9A90-152439D72C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6111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2AA29-DDB9-4D35-AEDB-332DA115B0C0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A8A8A-6CC6-467F-9A90-152439D72C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268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2AA29-DDB9-4D35-AEDB-332DA115B0C0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A8A8A-6CC6-467F-9A90-152439D72C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086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F52AA29-DDB9-4D35-AEDB-332DA115B0C0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A8A8A-6CC6-467F-9A90-152439D72C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72960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Тема урока «</a:t>
            </a:r>
            <a:r>
              <a:rPr lang="ru-RU" sz="6000" b="1" dirty="0" smtClean="0"/>
              <a:t>Окружность. Круг. Шар</a:t>
            </a:r>
            <a:r>
              <a:rPr lang="ru-RU" b="1" dirty="0" smtClean="0"/>
              <a:t>»</a:t>
            </a:r>
            <a:endParaRPr lang="ru-RU" b="1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3820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55977" y="0"/>
            <a:ext cx="6154713" cy="835378"/>
          </a:xfrm>
        </p:spPr>
        <p:txBody>
          <a:bodyPr/>
          <a:lstStyle/>
          <a:p>
            <a:r>
              <a:rPr lang="ru-RU" dirty="0" smtClean="0"/>
              <a:t>Найди пару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Подзаголовок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835378"/>
                <a:ext cx="8963378" cy="5791200"/>
              </a:xfrm>
            </p:spPr>
            <p:txBody>
              <a:bodyPr>
                <a:noAutofit/>
              </a:bodyPr>
              <a:lstStyle/>
              <a:p>
                <a:r>
                  <a:rPr lang="ru-RU" sz="1900" b="1" dirty="0" smtClean="0">
                    <a:solidFill>
                      <a:schemeClr val="tx1"/>
                    </a:solidFill>
                  </a:rPr>
                  <a:t>Окружность – замкнутая линия без </a:t>
                </a:r>
                <a:r>
                  <a:rPr lang="ru-RU" sz="1900" b="1" dirty="0" smtClean="0">
                    <a:solidFill>
                      <a:schemeClr val="tx1"/>
                    </a:solidFill>
                  </a:rPr>
                  <a:t>самопересечений, все точки которой находятся на одинаковом расстоянии от центра.</a:t>
                </a:r>
              </a:p>
              <a:p>
                <a:r>
                  <a:rPr lang="ru-RU" sz="1900" b="1" dirty="0" smtClean="0">
                    <a:solidFill>
                      <a:schemeClr val="tx1"/>
                    </a:solidFill>
                  </a:rPr>
                  <a:t>Радиус </a:t>
                </a:r>
                <a:r>
                  <a:rPr lang="ru-RU" sz="1900" b="1" dirty="0">
                    <a:solidFill>
                      <a:schemeClr val="tx1"/>
                    </a:solidFill>
                  </a:rPr>
                  <a:t>– это отрезок, </a:t>
                </a:r>
                <a:r>
                  <a:rPr lang="ru-RU" sz="1900" b="1" dirty="0" smtClean="0">
                    <a:solidFill>
                      <a:schemeClr val="tx1"/>
                    </a:solidFill>
                  </a:rPr>
                  <a:t>соединяющий </a:t>
                </a:r>
                <a:r>
                  <a:rPr lang="ru-RU" sz="1900" b="1" dirty="0">
                    <a:solidFill>
                      <a:schemeClr val="tx1"/>
                    </a:solidFill>
                  </a:rPr>
                  <a:t>центр окружности с любой точкой на окружности</a:t>
                </a:r>
                <a:r>
                  <a:rPr lang="ru-RU" sz="1900" b="1" dirty="0" smtClean="0">
                    <a:solidFill>
                      <a:schemeClr val="tx1"/>
                    </a:solidFill>
                  </a:rPr>
                  <a:t>.</a:t>
                </a:r>
              </a:p>
              <a:p>
                <a:r>
                  <a:rPr lang="ru-RU" sz="1900" b="1" dirty="0">
                    <a:solidFill>
                      <a:schemeClr val="tx1"/>
                    </a:solidFill>
                  </a:rPr>
                  <a:t>Круг – это часть </a:t>
                </a:r>
                <a:r>
                  <a:rPr lang="ru-RU" sz="1900" b="1" dirty="0" smtClean="0">
                    <a:solidFill>
                      <a:schemeClr val="tx1"/>
                    </a:solidFill>
                  </a:rPr>
                  <a:t>плоскости, ограниченная </a:t>
                </a:r>
                <a:r>
                  <a:rPr lang="ru-RU" sz="1900" b="1" dirty="0">
                    <a:solidFill>
                      <a:schemeClr val="tx1"/>
                    </a:solidFill>
                  </a:rPr>
                  <a:t>окружностью.</a:t>
                </a:r>
                <a:endParaRPr lang="ru-RU" sz="1900" b="1" dirty="0" smtClean="0">
                  <a:solidFill>
                    <a:schemeClr val="tx1"/>
                  </a:solidFill>
                </a:endParaRPr>
              </a:p>
              <a:p>
                <a:r>
                  <a:rPr lang="ru-RU" sz="1900" b="1" dirty="0">
                    <a:solidFill>
                      <a:schemeClr val="tx1"/>
                    </a:solidFill>
                  </a:rPr>
                  <a:t>Хорда - это отрезок, </a:t>
                </a:r>
                <a:r>
                  <a:rPr lang="ru-RU" sz="1900" b="1" dirty="0" smtClean="0">
                    <a:solidFill>
                      <a:schemeClr val="tx1"/>
                    </a:solidFill>
                  </a:rPr>
                  <a:t>соединяющий две </a:t>
                </a:r>
                <a:r>
                  <a:rPr lang="ru-RU" sz="1900" b="1" dirty="0">
                    <a:solidFill>
                      <a:schemeClr val="tx1"/>
                    </a:solidFill>
                  </a:rPr>
                  <a:t>точки окружности.</a:t>
                </a:r>
              </a:p>
              <a:p>
                <a:r>
                  <a:rPr lang="ru-RU" sz="1900" b="1" dirty="0">
                    <a:solidFill>
                      <a:schemeClr val="tx1"/>
                    </a:solidFill>
                  </a:rPr>
                  <a:t>Поверхность шара  -</a:t>
                </a:r>
                <a:r>
                  <a:rPr lang="ru-RU" sz="1900" b="1" dirty="0" smtClean="0">
                    <a:solidFill>
                      <a:schemeClr val="tx1"/>
                    </a:solidFill>
                  </a:rPr>
                  <a:t>это   сфера</a:t>
                </a:r>
              </a:p>
              <a:p>
                <a:r>
                  <a:rPr lang="ru-RU" sz="1900" b="1" dirty="0">
                    <a:solidFill>
                      <a:schemeClr val="tx1"/>
                    </a:solidFill>
                  </a:rPr>
                  <a:t>Формула длины окружности через </a:t>
                </a:r>
                <a:r>
                  <a:rPr lang="ru-RU" sz="1900" b="1" dirty="0" smtClean="0">
                    <a:solidFill>
                      <a:schemeClr val="tx1"/>
                    </a:solidFill>
                  </a:rPr>
                  <a:t>радиус  </a:t>
                </a:r>
                <a:r>
                  <a:rPr lang="en-US" sz="1900" b="1" dirty="0">
                    <a:solidFill>
                      <a:schemeClr val="tx1"/>
                    </a:solidFill>
                  </a:rPr>
                  <a:t>C=2</a:t>
                </a:r>
                <a14:m>
                  <m:oMath xmlns:m="http://schemas.openxmlformats.org/officeDocument/2006/math">
                    <m:r>
                      <a:rPr lang="en-US" sz="19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𝝅</m:t>
                    </m:r>
                  </m:oMath>
                </a14:m>
                <a:r>
                  <a:rPr lang="en-US" sz="1900" b="1" dirty="0" smtClean="0">
                    <a:solidFill>
                      <a:schemeClr val="tx1"/>
                    </a:solidFill>
                  </a:rPr>
                  <a:t>r</a:t>
                </a:r>
                <a:endParaRPr lang="ru-RU" sz="1900" b="1" dirty="0" smtClean="0">
                  <a:solidFill>
                    <a:schemeClr val="tx1"/>
                  </a:solidFill>
                </a:endParaRPr>
              </a:p>
              <a:p>
                <a:r>
                  <a:rPr lang="ru-RU" sz="1900" b="1" dirty="0">
                    <a:solidFill>
                      <a:schemeClr val="tx1"/>
                    </a:solidFill>
                  </a:rPr>
                  <a:t>Формула нахождения радиуса окружности через </a:t>
                </a:r>
                <a:r>
                  <a:rPr lang="ru-RU" sz="1900" b="1" dirty="0" smtClean="0">
                    <a:solidFill>
                      <a:schemeClr val="tx1"/>
                    </a:solidFill>
                  </a:rPr>
                  <a:t>диаметр</a:t>
                </a:r>
              </a:p>
              <a:p>
                <a:r>
                  <a:rPr lang="en-US" sz="1900" b="1" dirty="0">
                    <a:solidFill>
                      <a:schemeClr val="tx1"/>
                    </a:solidFill>
                  </a:rPr>
                  <a:t>r = d : 2</a:t>
                </a:r>
                <a:endParaRPr lang="ru-RU" sz="1900" b="1" dirty="0" smtClean="0">
                  <a:solidFill>
                    <a:schemeClr val="tx1"/>
                  </a:solidFill>
                </a:endParaRPr>
              </a:p>
              <a:p>
                <a:r>
                  <a:rPr lang="ru-RU" sz="1900" b="1" dirty="0">
                    <a:solidFill>
                      <a:schemeClr val="tx1"/>
                    </a:solidFill>
                  </a:rPr>
                  <a:t>Формула нахождения диаметра через длину </a:t>
                </a:r>
                <a:r>
                  <a:rPr lang="ru-RU" sz="1900" b="1" dirty="0" smtClean="0">
                    <a:solidFill>
                      <a:schemeClr val="tx1"/>
                    </a:solidFill>
                  </a:rPr>
                  <a:t>окружности </a:t>
                </a:r>
              </a:p>
              <a:p>
                <a:r>
                  <a:rPr lang="en-US" sz="1900" b="1" dirty="0" smtClean="0">
                    <a:solidFill>
                      <a:schemeClr val="tx1"/>
                    </a:solidFill>
                  </a:rPr>
                  <a:t>d</a:t>
                </a:r>
                <a:r>
                  <a:rPr lang="en-US" sz="1900" b="1" dirty="0">
                    <a:solidFill>
                      <a:schemeClr val="tx1"/>
                    </a:solidFill>
                  </a:rPr>
                  <a:t>= C: </a:t>
                </a:r>
                <a14:m>
                  <m:oMath xmlns:m="http://schemas.openxmlformats.org/officeDocument/2006/math">
                    <m:r>
                      <a:rPr lang="en-US" sz="19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𝝅</m:t>
                    </m:r>
                  </m:oMath>
                </a14:m>
                <a:endParaRPr lang="ru-RU" sz="1900" b="1" dirty="0" smtClean="0">
                  <a:solidFill>
                    <a:schemeClr val="tx1"/>
                  </a:solidFill>
                </a:endParaRPr>
              </a:p>
              <a:p>
                <a:r>
                  <a:rPr lang="ru-RU" sz="1900" b="1" dirty="0">
                    <a:solidFill>
                      <a:schemeClr val="tx1"/>
                    </a:solidFill>
                  </a:rPr>
                  <a:t>Формула нахождения диаметра через </a:t>
                </a:r>
                <a:r>
                  <a:rPr lang="ru-RU" sz="1900" b="1" dirty="0" smtClean="0">
                    <a:solidFill>
                      <a:schemeClr val="tx1"/>
                    </a:solidFill>
                  </a:rPr>
                  <a:t>радиус  </a:t>
                </a:r>
                <a:r>
                  <a:rPr lang="en-US" sz="1900" b="1" dirty="0">
                    <a:solidFill>
                      <a:schemeClr val="tx1"/>
                    </a:solidFill>
                  </a:rPr>
                  <a:t>d = </a:t>
                </a:r>
                <a:r>
                  <a:rPr lang="en-US" sz="1900" b="1" dirty="0" smtClean="0">
                    <a:solidFill>
                      <a:schemeClr val="tx1"/>
                    </a:solidFill>
                  </a:rPr>
                  <a:t>2r</a:t>
                </a:r>
                <a:endParaRPr lang="ru-RU" sz="1900" b="1" dirty="0" smtClean="0">
                  <a:solidFill>
                    <a:schemeClr val="tx1"/>
                  </a:solidFill>
                </a:endParaRPr>
              </a:p>
              <a:p>
                <a:r>
                  <a:rPr lang="ru-RU" sz="1900" b="1" dirty="0">
                    <a:solidFill>
                      <a:schemeClr val="tx1"/>
                    </a:solidFill>
                  </a:rPr>
                  <a:t>Формула нахождения  длины окружности через </a:t>
                </a:r>
                <a:r>
                  <a:rPr lang="ru-RU" sz="1900" b="1" dirty="0" smtClean="0">
                    <a:solidFill>
                      <a:schemeClr val="tx1"/>
                    </a:solidFill>
                  </a:rPr>
                  <a:t>диаметр </a:t>
                </a:r>
                <a:r>
                  <a:rPr lang="en-US" sz="1900" b="1" dirty="0">
                    <a:solidFill>
                      <a:schemeClr val="tx1"/>
                    </a:solidFill>
                  </a:rPr>
                  <a:t>C=</a:t>
                </a:r>
                <a14:m>
                  <m:oMath xmlns:m="http://schemas.openxmlformats.org/officeDocument/2006/math">
                    <m:r>
                      <a:rPr lang="en-US" sz="19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𝝅</m:t>
                    </m:r>
                    <m:r>
                      <a:rPr lang="en-US" sz="19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𝒅</m:t>
                    </m:r>
                  </m:oMath>
                </a14:m>
                <a:endParaRPr lang="ru-RU" sz="19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Подзаголовок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835378"/>
                <a:ext cx="8963378" cy="5791200"/>
              </a:xfrm>
              <a:blipFill rotWithShape="0">
                <a:blip r:embed="rId2"/>
                <a:stretch>
                  <a:fillRect l="-612" t="-5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6518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33399" y="400754"/>
            <a:ext cx="6402468" cy="2319867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Проверь себя!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533400" y="2963333"/>
            <a:ext cx="7730067" cy="2624667"/>
          </a:xfrm>
        </p:spPr>
        <p:txBody>
          <a:bodyPr>
            <a:normAutofit/>
          </a:bodyPr>
          <a:lstStyle/>
          <a:p>
            <a:r>
              <a:rPr lang="ru-RU" dirty="0"/>
              <a:t>1</a:t>
            </a:r>
            <a:r>
              <a:rPr lang="ru-RU" dirty="0" smtClean="0"/>
              <a:t> </a:t>
            </a:r>
            <a:r>
              <a:rPr lang="ru-RU" sz="3000" b="1" dirty="0" smtClean="0">
                <a:solidFill>
                  <a:schemeClr val="tx1"/>
                </a:solidFill>
              </a:rPr>
              <a:t>вариант:                    2 вариант:</a:t>
            </a:r>
          </a:p>
          <a:p>
            <a:pPr marL="457200" indent="-457200">
              <a:buAutoNum type="arabicPeriod"/>
            </a:pPr>
            <a:r>
              <a:rPr lang="ru-RU" sz="3000" b="1" dirty="0" smtClean="0">
                <a:solidFill>
                  <a:schemeClr val="tx1"/>
                </a:solidFill>
              </a:rPr>
              <a:t>10,19                          1.9,07</a:t>
            </a:r>
          </a:p>
          <a:p>
            <a:pPr marL="457200" indent="-457200">
              <a:buAutoNum type="arabicPeriod"/>
            </a:pPr>
            <a:r>
              <a:rPr lang="ru-RU" sz="3000" b="1" dirty="0" smtClean="0">
                <a:solidFill>
                  <a:schemeClr val="tx1"/>
                </a:solidFill>
              </a:rPr>
              <a:t>69,4                            2. 206,01</a:t>
            </a:r>
          </a:p>
          <a:p>
            <a:pPr marL="457200" indent="-457200">
              <a:buAutoNum type="arabicPeriod"/>
            </a:pPr>
            <a:r>
              <a:rPr lang="ru-RU" sz="3000" b="1" dirty="0" smtClean="0">
                <a:solidFill>
                  <a:schemeClr val="tx1"/>
                </a:solidFill>
              </a:rPr>
              <a:t>192                             3. 363</a:t>
            </a:r>
            <a:endParaRPr lang="ru-RU" sz="3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778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Ион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135</TotalTime>
  <Words>132</Words>
  <Application>Microsoft Office PowerPoint</Application>
  <PresentationFormat>Экран (4:3)</PresentationFormat>
  <Paragraphs>19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Cambria Math</vt:lpstr>
      <vt:lpstr>Century Gothic</vt:lpstr>
      <vt:lpstr>Wingdings 3</vt:lpstr>
      <vt:lpstr>Ион</vt:lpstr>
      <vt:lpstr>Тема урока «Окружность. Круг. Шар»</vt:lpstr>
      <vt:lpstr>Найди пару</vt:lpstr>
      <vt:lpstr>Проверь себя!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 «Окружность. Круг. Шар»</dc:title>
  <dc:creator>Ученик</dc:creator>
  <cp:lastModifiedBy>Ученик</cp:lastModifiedBy>
  <cp:revision>6</cp:revision>
  <dcterms:created xsi:type="dcterms:W3CDTF">2018-12-18T13:47:08Z</dcterms:created>
  <dcterms:modified xsi:type="dcterms:W3CDTF">2018-12-19T06:43:44Z</dcterms:modified>
</cp:coreProperties>
</file>