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61" r:id="rId13"/>
    <p:sldId id="263" r:id="rId14"/>
    <p:sldId id="264" r:id="rId15"/>
    <p:sldId id="265" r:id="rId16"/>
    <p:sldId id="26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412776"/>
            <a:ext cx="73448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Значимые исторические события </a:t>
            </a: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влияют</a:t>
            </a:r>
          </a:p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наше настоящее и будущее.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7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20280" cy="280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494283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6" y="2924944"/>
            <a:ext cx="4721332" cy="374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24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780928"/>
            <a:ext cx="3549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3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Грозный - первый русский царь, родился 25 августа 1530 года под Москвой в селе Коломенское.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 престолонаследия Иван, будучи старшим сыном в семье, должен был сменить на престоле отца не ранее достижения совершеннолетия и после венчания на царство, однако в 1533 году отец Ивана - Василий III, серьёзно заболел. И, предчувствуя скорую кончину, сформировал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седьмочисленную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боярскую комиссию для управления государством. Она должна была уберечь престолонаследника до его совершеннолетия, но этому плану не суждено было сбыться. 3 декабря 1533 года умер Василий III, оставив за собой трёхлетнего наследника. Менее чем через год опекунский совет утратил свою власть, а его участники были убиты или бежали из страны. В апреле 1538 года умерла и мать Ивана. После её смерти в опекуны самовольно навязались князь Василий и Иван Шуйские, воцарившись таким образом. Их царствование продлилось лишь два года. То время было ознаменовано безалаберным распоряжением государственным имуществом и варварским отношением к престолонаследнику и его младшему брату. По воспоминаниям самого Ивана Грозного, им зачастую отказывалось даже в еде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одежде, держали в бедности.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1540 году в результате переворота они были смещены со своих постов, но в 1542 снова вернули себе власть. В 1543 году Иван впервые показал свой норов, приказав схватить и отдать на растерзание главного из Шуйских - Андрея. После этого бояре стали бояться Ивана. Власть вновь вернулась к Глинским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рос в обстановке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бесконечных интриг без ласки родителей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что, вероятно, и сделало его Иваном «Грозным». Новые опекуны старались всячески его ублажить, но при этом формировали в нём жестокие взгляды на жизнь. Элементы садизма в Иване начали проявляться ещё в детстве, когда он издевался над животными. Но, несмотря на это, никто из приближённых не пресекал его действий. Будучи бессильным заложником в играх бояр, он ненавидел весь мир, а читая книги в дворцовой и митрополичьей библиотеке, старался обосновать свою власть и величие прирождённого сана в противовес собственному бессилию. При этом Иван Грозный очень много времени занимался самообразованием, он перечитал огромное количество книг, что сделало его одним из самых грамотных правителей того времени. В 1545 году Ивану исполнилось 15 лет, и он стал полноправным правителем всея Руси. Первые же дни его правления ознаменовались рядом реформ и изменений. Хоть и была избрана Рада, Русь вошла в период полного самодержавия. При нём начался созыв Земских соборов, составлен Судебник 1550 года. Проведены реформы военной службы, судебной системы и государственного управления, в том числе внедрены элементы самоуправления на местном уровне (губная, земская и другие реформы). Были покорены Казанское и Астраханское ханства, присоединены Западная Сибирь, Область войска Донского, Башкирия, земли Ногайской Орды. В 1565 году в России было объявлено о начале опричнины. Войско опричников царь освободил от ответственности, им было дозволено грабить и убивать тех, кто не согласен с правителем. Однако в 1571 году, когда на русские земли вторгся крымский хан, опричники оказались полностью недееспособными и не смогли защитить государство. Царь разбаловал их, и они попросту не пошли 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войну.Тогда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государь принял решение об отмене опричнины, людей убивать перестали. Он даже отдал приказ на составление списков убиенных, чтобы их души отпевали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монастырях.Экономика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 развалилась, Россия одержала крупный проигрыш в Ливонской войне, царь понял, что совершил множество непростительных ошибок. Его одолевали приступы ярости, и в один из них он случайно стал убийцей собственного сына, ударив заострённым концом посоха по виску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юноши.Спохватившись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царь впал в отчаяние, старший сын Иван Иванович был единственный престолонаследник, второй ребёнок Фёдор оказался недееспособным. Иван Грозный даже хотел уйти в монастырь.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https://stories-of-success.ru/ivana-groznogo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6077"/>
            <a:ext cx="856895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(годы жизни – 1672-1725)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осиротел, когда ему исполнилось три года. В пять лет брат подобрал ему учителя, Никиту Зотова. Зотов был образован куда хуже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Симеона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Полоцкого, но на такой кандидатуре настоял патриарх московский — чтобы хотя бы один царевич не был испорчен «латинщиной». В результате Петра учили почти по-старому, в основном чтению, письму, молитвам и деяниям апостолов. От себя Зотов добавил русскую историю и, вероятно, арифметику (маленький Пётр, по крайней мере, её откуда-то знал). Также Зотов заказывал для царевича «потешные книги», из которых можно было в развлекательной форме почерпнуть немного знаний об окружающем мире и европейской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истории.Пётр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не очень любил, несмотря на любознательность — ему было тяжело сидеть подолгу. Поскольку никто не думал, что Пётр однажды станет царём, ему, впрочем, позволялось сколько угодно бегать, прыгать, играть и лазить на деревья, не считаясь с сохранением царского достоинства. Больше всего Пётр обожал «военные» игрушки, подаренные ему ещё покойным отцом. Пользуясь интересом мальчика ко всему военному, Зотов в русской истории выделял полководцев, и кое-что рассказывал, вырезая с Петром лошадок из дерева. Пётр вообще с малолетства обожал работать руками, мог часами наблюдать за ремесленниками, в том числе иностранными, и пробовать тут же сам сделать что-то — благо царевичу никто не мог отказать. Другой любимой забавой Петра было взятие игрушечной, нарочно для него построенной крепости, с «потешным» войском из других мальчиков — охраняли крепость такие же мальчишки. Когда умер царь Фёдор, Милославские, чтобы удержать власть в руках царевны Софьи, подняли стрелецкий бунт.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Нарышкина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вывела обоих мальчиков на крыльцо, но стрельцов это мало успокоило. Они убили нескольких бояр и двух братьев Натальи. После бунта у Петра появился лицевой тик и сохранялся всю жизнь. Первый «потешный» отряд царевич получил осенью 1683 года. К следующему году в Преображенском рядом с царским дворцом уже отстроили «потешный город»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Пресбург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Петр получал военную подготовку наравне с остальными подростками. Он начал службу маршируя впереди Преображенского полка в качестве барабанщика, и со временем дослужился до бомбардира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1689 году Пётр Алексеевич сместил с трона Софью и начал правление со своим братом, но фактически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один. Потешные полки Петра уже не были просто игрой — размах и качество оснащения вполне соответствовали реальным боевым частям. В 1697-1698 годах Петр I стал первым русским царём совершившим продолжительную поездку заграницу. Официально царь участвовал в посольстве под псевдонимом Петра Михайлова, в чине бомбардира. Прибыв 7 августа 1697 года в Рейн, Пётр I спустился до Амстердама по реке и каналам. Голландия всегда была интересна царю — голландские купцы были частыми гостями в России и много рассказывали о своей стране, возбуждая интерес. Не уделяя много времени Амстердаму, Петр устремился в город с множеством верфей и мастерских корабельщиков —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Заандам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прибытию он записался учеником на верфи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Линста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Рогге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именем Петра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Михайлова.В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Заандаме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Пётр проживал на улице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небольшом деревянном доме. Спустя восемь дней царь перебрался в Амстердам. Бургомистры города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Витсена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 ему получить разрешение для участия в работах на верфях Голландской Ост-Индской компании. В Англии Петр I также осматривал все, что было связано с производством и промышленностью: арсеналы, доки, мастерские, посещал военные корабли английского флота, знакомясь с их устройством. Музеи и кабинеты редкостей, обсерватория, монетный двор — Англия смогла удивить русского государя. Существует версия, согласно которой он встречался с Ньютоном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 провёл огромное количество реформ, участвовал в нескольких войнах, сам присутствовал на поле сражения,  внёс много изменений в государственную, экономическую и политическую жизнь страны, поощрял людей, стремящихся 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знаниям. В последние годы Петр I продолжал вести активный образ жизни, несмотря на серьезные проблемы со здоровьем. В ноябре 1724 года он тяжело заболел после того как, стоя по пояс в воде, вытаскивал севший на мель корабль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Источник: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петр1.рус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 Михаил Васильевич (1711-1765). Михаил появился на свет 19 ноября 1711 года в небольшой деревне под названием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Мишанинская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принадлежала Двинскому уезду Архангелогородской губернии. Семья была довольно зажиточной, принадлежала к черносошным крестьянам. Ломоносовы имели земельный надел, а также суда для рыбного промысла вдоль берегов Мурманского залива, их основными занятиями были ловля рыбы и торговля. Михаил вспоминал отца как человека очень доброго по натуре, но воспитанного в жутком невежестве. Мальчику повезло на этот счёт больше, он уже с ранних лет обучался грамоте. Учил его местный дьячок. Едва научившись читать, Михаил делал это каждую свободную минуту. У односельчан он брал «Арифметику» Магницкого, «Стихотворную Псалтырь»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Симеона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Полоцкого и «Грамматику»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Смотрицкого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были его любимые книги, мальчик знал их практически наизусть и назвал позднее «вратами его учёности». Продолжить обучение дальше – это была самая большая детская мечта Ломоносова. Детство Михаила протекало спокойно, пока не случилось горе: умерла мама. Она очень рано ушла из жизни, мальчику было всего лишь девять лет. Через год отец женился на другой женщине,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Усковой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Феодоре Михайловне. Мачеха была не слишком ласковой к Мише, и, чтобы не оставаться с ней, мальчик стал часто ходить с отцом в море на ловлю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рыбы.Они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рыбачили в Белом море, доходили до Соловецких островов. Встречались и опасности на их пути, но это только физически закаляло юношу. А ум маленького Ломоносова во время таких промыслов обогащался различными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наблюдениями.В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1724 году умерла мачеха, и вскоре отец женился третий раз. Эта женщина была ещё хуже: завистливая и злая, её бесила страсть молодого Ломоносова к книгам. Родной дом стал для Михаила совсем невыносимым, он постоянно ссорился с новой мачехой. в конце 1730 года вместе с караваном, идущим с рыбой, Михаил бежал из родных мест. Он заранее всё тщательно обдумал, парень понимал, что есть три места в России, где можно получить хорошее образование – Петербург, Москва и Киев. Его выбор пал 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Москву.Это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действительно было похоже на бегство, потому что он никому ничего не сказал и даже не простился с отцом. Ночью тайно Ломоносов покинул дом, взяв с собою тулуп, две рубахи, немного еды и две книги – всё те же «Арифметику» и «Грамматику», которые сосед, в конце концов, подарил любознательному Михаилу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1731 года Ломоносов прибыл в Москву. Здесь Михаил не знал ни единого человека, но умудрился устроиться на учёбу в «Спасские школы». Эта Славяно-Греко-Латинская Академия была в России первым высшим учебным заведением. Чтобы быть принятым на учёбу, Ломоносову пришлось пойти на подделку документов, он выдал себя за холмогорского состоятельного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дворянина.В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Ломоносова начался довольно сложный период. Во-первых, нищенское существование, ему приходилось выживать на три копейки (алтын) в день. Во-вторых, ему было на тот момент двадцать лет, а в классе с ним учились маленькие дети, которые постоянно насмехались над взрослым одноклассником. Вдобавок ко всему Ломоносову регулярно приходили письма от отца, который то и дело укорял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его.Но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эти невзгоды не могли сравниться с его сумасшедшей тягой к знаниям. Насмешки детей он стойко переносил, и, пока они развлекались в свободное время, он просиживал в библиотеке за книгами. Поведение Михаила было настолько примерным, а учёба успешной, что в скором времени на него обратило внимание руководство школы. За один год ему удалось освоить программу трёх классов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1736 году он был отправлен в немецкий город Марбург для изучения химического и горного дела. Пробыл он там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года. Летом 1741 года, после возвращения на родину, Ломоносова направили изучать естествознание под руководством профессора Амману. Никакого жалования ему на период обучения не полагалось. Чтобы как-то выживать, Михаил для Минерального кабинета Кунсткамеры составлял каталог окаменелостей и минералов. К счастью Ломоноса, в ноябре 1741 года началось правление императрицы Елизаветы Петровны, Михаил решился написать к ней прошение о присуждении ему должности. И уже в начале 1742 года он был назначен адъюнктом физического класса, получил квартиру на две комнаты, свечи,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дрова.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https://stories-of-success.ru/mikhaila-lomonosova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36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Ярославич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 (1221-1263)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городе Переславль-Залесский. Ярослав Всеволодович, отец Александра, был на момент рождения сына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переяславским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князем, а позже - великим князем Киевским и Владимирским. В 4-летнем возрасте мальчик прошел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-Преображенском соборе обряд посвящения в воины и стал княжичем. В 1230 году отец посадил Александра вместе со старшим братом на княжение в Новгороде. Но через 3 года Федор умирает, а Александр остается единственным правопреемником княжества. В 1236 году Ярослав уезжает в Киев, затем во Владимир, а 15-летний княжич остается самостоятельно править Новгородом. Начало его княжения пришлось на страшную пору в истории Руси — нашествие монголо-татар. В 1239 году, по окончании войны с литовцами за Смоленск, Александр построил ряд укреплений на юго-западе от Новгорода по реке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Шелони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женился на дочери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Брячислава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Полоцкого княжне Александре. 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итва на Неве - это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первое по-настоящему серьезное испытание для молодого новгородского князя. И Александр с честью выдержал его, проявив качества не только прирожденного полководца, но и государственного мужа. Именно тогда, при получении известия о вторжении, и прозвучали его ставшие знаменитыми слова: “Не в силе Бог, но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правде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!”Собрав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небольшую дружину, Александр не стал дожидаться помощи от отца и выступил в поход. По пути он соединился 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ладожанами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15 июля внезапно напал на шведский лагерь. Битва закончилась полной победой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русских.15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1240 года состоялась Невская битва, знаменательная тем, что войска Александра без поддержки основной армии разбили лагерь шведов у устья реки Ижоры. Эта победа принесла громкую славу двадцатилетнему князю. Именно в ее честь он и получил почетное прозвище —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Невский.Но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новгородские бояре испугались возросшего влияния Александра. Представители знати с помощью различных каверз и подстрекательств добились того, что полководец уехал во Владимир к отцу. В это время немецкое войско совершило поход на Русь, захватывая псковские,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изборские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вожские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земли, рыцари взяли город Копорье. Армия противника вплотную приблизилась к Новгороду. Тогда новгородцы сами стали упрашивать князя вернуться. В 1241 году Александр Невский прибыл в Новгород, затем освободил Псков, а 5 апреля 1242 года произошла знаменитая битва - Ледовое побоище - на Чудском озере. Сражение проходило на замерзшем озере. Князь Александр применил тактическую хитрость, заманив рыцарей, облаченных в тяжелые доспехи, на тонкий пласт льда. Атаковавшая с флангов русская конница завершила разгром захватчиков. После этой битвы рыцарский орден отказался от всех недавних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завоеваний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еще один, более поздний поход Александра против шведов — в 1256 году. Он был предпринят в ответ на новую попытку шведов вторгнуться в пределы Руси и основать крепость на восточном, русском, берегу реки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Наровы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 тому времени слава о победах Александра разошлась уже далеко за пределы Руси.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https://www.pravmir.ru/aleksandr-nevskij-myslitel-filosof-strateg-svyatoj/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2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124744"/>
            <a:ext cx="65539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Слайд №1   </a:t>
            </a:r>
          </a:p>
          <a:p>
            <a:r>
              <a:rPr lang="ru-RU" dirty="0" smtClean="0"/>
              <a:t>Слайд №2.    </a:t>
            </a:r>
          </a:p>
          <a:p>
            <a:r>
              <a:rPr lang="ru-RU" dirty="0" smtClean="0"/>
              <a:t>Слайд № 3. Г.Г. Мясоедов «Дедушка русского флота»</a:t>
            </a:r>
          </a:p>
          <a:p>
            <a:r>
              <a:rPr lang="ru-RU" dirty="0" smtClean="0"/>
              <a:t>Слайд №4. Густав </a:t>
            </a:r>
            <a:r>
              <a:rPr lang="ru-RU" dirty="0" err="1" smtClean="0"/>
              <a:t>Вапперс</a:t>
            </a:r>
            <a:r>
              <a:rPr lang="ru-RU" dirty="0" smtClean="0"/>
              <a:t> Петр </a:t>
            </a:r>
            <a:r>
              <a:rPr lang="ru-RU" dirty="0"/>
              <a:t>В</a:t>
            </a:r>
            <a:r>
              <a:rPr lang="ru-RU" dirty="0" smtClean="0"/>
              <a:t>еликий с мастерами Голландии</a:t>
            </a:r>
          </a:p>
          <a:p>
            <a:r>
              <a:rPr lang="ru-RU" dirty="0" smtClean="0"/>
              <a:t>Слайд №5. Васнецов В. Царь Иван Васильевич Грозный</a:t>
            </a:r>
          </a:p>
          <a:p>
            <a:r>
              <a:rPr lang="ru-RU" dirty="0" smtClean="0"/>
              <a:t>Слайд №6. Ж-М </a:t>
            </a:r>
            <a:r>
              <a:rPr lang="ru-RU" dirty="0" err="1" smtClean="0"/>
              <a:t>Натье</a:t>
            </a:r>
            <a:r>
              <a:rPr lang="ru-RU" dirty="0" smtClean="0"/>
              <a:t> Портрет Петра Первого</a:t>
            </a:r>
          </a:p>
          <a:p>
            <a:r>
              <a:rPr lang="ru-RU" dirty="0" smtClean="0"/>
              <a:t>Слайд №7. Л.С. </a:t>
            </a:r>
            <a:r>
              <a:rPr lang="ru-RU" dirty="0" err="1" smtClean="0"/>
              <a:t>Миропольский</a:t>
            </a:r>
            <a:r>
              <a:rPr lang="ru-RU" dirty="0" smtClean="0"/>
              <a:t> Михаил Ломоносов</a:t>
            </a:r>
          </a:p>
          <a:p>
            <a:r>
              <a:rPr lang="ru-RU" dirty="0" smtClean="0"/>
              <a:t>Слайд №8. Корин П. Александр Невский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9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omsk.com/upload/media/entries/2018-08/17/5564-20-3cbabc7410b51d86786fe6685f34ca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9050"/>
            <a:ext cx="61912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9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«Дедушка русского флота» (Франц Тимерман объясняет юному Петру Алексеевичу устройство ботика, найденного в одном из амбаров села Измайлово. Май 1688 года) Худ. Григорий Григорьевич Мясое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zar Peter the Great Studying Shipbuilding at Deptford Gustave Wappers (1803–1874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3284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46449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3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32048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4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27" y="230474"/>
            <a:ext cx="5012505" cy="650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1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367240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7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7822" y="1340768"/>
            <a:ext cx="6114751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Влияющие на развитие личности: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где человек живёт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семейное воспитание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самообучение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Окружающие люди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60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2663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Левый</cp:lastModifiedBy>
  <cp:revision>16</cp:revision>
  <dcterms:created xsi:type="dcterms:W3CDTF">2019-04-11T08:03:10Z</dcterms:created>
  <dcterms:modified xsi:type="dcterms:W3CDTF">2019-04-11T14:10:39Z</dcterms:modified>
</cp:coreProperties>
</file>