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9EFD2-811C-4F09-AF7F-0BC0C1A03291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406D7-5810-4084-ACF0-07B50655A0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0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9EFD2-811C-4F09-AF7F-0BC0C1A03291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406D7-5810-4084-ACF0-07B50655A0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010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9EFD2-811C-4F09-AF7F-0BC0C1A03291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406D7-5810-4084-ACF0-07B50655A0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077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9EFD2-811C-4F09-AF7F-0BC0C1A03291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406D7-5810-4084-ACF0-07B50655A0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052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9EFD2-811C-4F09-AF7F-0BC0C1A03291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406D7-5810-4084-ACF0-07B50655A0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333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9EFD2-811C-4F09-AF7F-0BC0C1A03291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406D7-5810-4084-ACF0-07B50655A0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506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9EFD2-811C-4F09-AF7F-0BC0C1A03291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406D7-5810-4084-ACF0-07B50655A0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608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9EFD2-811C-4F09-AF7F-0BC0C1A03291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406D7-5810-4084-ACF0-07B50655A0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003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9EFD2-811C-4F09-AF7F-0BC0C1A03291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406D7-5810-4084-ACF0-07B50655A0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267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9EFD2-811C-4F09-AF7F-0BC0C1A03291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406D7-5810-4084-ACF0-07B50655A0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785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9EFD2-811C-4F09-AF7F-0BC0C1A03291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406D7-5810-4084-ACF0-07B50655A0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240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9EFD2-811C-4F09-AF7F-0BC0C1A03291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406D7-5810-4084-ACF0-07B50655A0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286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jp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12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11" Type="http://schemas.openxmlformats.org/officeDocument/2006/relationships/image" Target="../media/image9.jpg"/><Relationship Id="rId5" Type="http://schemas.openxmlformats.org/officeDocument/2006/relationships/image" Target="../media/image5.png"/><Relationship Id="rId15" Type="http://schemas.microsoft.com/office/2007/relationships/hdphoto" Target="../media/hdphoto4.wdp"/><Relationship Id="rId10" Type="http://schemas.openxmlformats.org/officeDocument/2006/relationships/image" Target="../media/image8.jpg"/><Relationship Id="rId4" Type="http://schemas.openxmlformats.org/officeDocument/2006/relationships/image" Target="../media/image4.jpg"/><Relationship Id="rId9" Type="http://schemas.openxmlformats.org/officeDocument/2006/relationships/image" Target="../media/image7.jp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411" y="1825625"/>
            <a:ext cx="5749177" cy="4351338"/>
          </a:xfrm>
        </p:spPr>
      </p:pic>
      <p:pic>
        <p:nvPicPr>
          <p:cNvPr id="8" name="Содержимое 3" descr="start_p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929"/>
            <a:ext cx="12192000" cy="691648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34561" y="187708"/>
            <a:ext cx="10922876" cy="19458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Х И М И Ч Е С К И Й </a:t>
            </a:r>
            <a:br>
              <a:rPr lang="ru-RU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 В Е З Д О П А Д</a:t>
            </a:r>
            <a:endParaRPr lang="ru-RU" sz="5400" dirty="0">
              <a:solidFill>
                <a:schemeClr val="accent4">
                  <a:lumMod val="60000"/>
                  <a:lumOff val="40000"/>
                </a:schemeClr>
              </a:solidFill>
              <a:latin typeface="Monotype Corsiva" panose="03010101010201010101" pitchFamily="66" charset="0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55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«Первооткрыватель» водки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143" y="1545771"/>
            <a:ext cx="6498771" cy="4465298"/>
          </a:xfrm>
        </p:spPr>
      </p:pic>
    </p:spTree>
    <p:extLst>
      <p:ext uri="{BB962C8B-B14F-4D97-AF65-F5344CB8AC3E}">
        <p14:creationId xmlns:p14="http://schemas.microsoft.com/office/powerpoint/2010/main" val="54715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Чемоданных дел мастер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28" y="1556657"/>
            <a:ext cx="5094515" cy="4848906"/>
          </a:xfrm>
        </p:spPr>
      </p:pic>
    </p:spTree>
    <p:extLst>
      <p:ext uri="{BB962C8B-B14F-4D97-AF65-F5344CB8AC3E}">
        <p14:creationId xmlns:p14="http://schemas.microsoft.com/office/powerpoint/2010/main" val="247888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0391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1201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94275">
            <a:off x="-127157" y="2702153"/>
            <a:ext cx="2016653" cy="2772000"/>
          </a:xfrm>
        </p:spPr>
      </p:pic>
      <p:pic>
        <p:nvPicPr>
          <p:cNvPr id="11" name="Объект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7614">
            <a:off x="280086" y="0"/>
            <a:ext cx="1992783" cy="2808000"/>
          </a:xfrm>
          <a:prstGeom prst="rect">
            <a:avLst/>
          </a:prstGeom>
        </p:spPr>
      </p:pic>
      <p:pic>
        <p:nvPicPr>
          <p:cNvPr id="12" name="Объект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05044">
            <a:off x="2410012" y="4050000"/>
            <a:ext cx="2042871" cy="2808000"/>
          </a:xfrm>
          <a:prstGeom prst="rect">
            <a:avLst/>
          </a:prstGeom>
        </p:spPr>
      </p:pic>
      <p:pic>
        <p:nvPicPr>
          <p:cNvPr id="14" name="Объект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9616">
            <a:off x="10167729" y="3049523"/>
            <a:ext cx="2023883" cy="28080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15" name="Объект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0627">
            <a:off x="7444789" y="-388283"/>
            <a:ext cx="1998918" cy="2808000"/>
          </a:xfrm>
          <a:prstGeom prst="rect">
            <a:avLst/>
          </a:prstGeom>
        </p:spPr>
      </p:pic>
      <p:pic>
        <p:nvPicPr>
          <p:cNvPr id="16" name="Объект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104" y="-62460"/>
            <a:ext cx="2160006" cy="2808000"/>
          </a:xfrm>
          <a:prstGeom prst="rect">
            <a:avLst/>
          </a:prstGeom>
        </p:spPr>
      </p:pic>
      <p:pic>
        <p:nvPicPr>
          <p:cNvPr id="17" name="Объект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0362">
            <a:off x="2530675" y="-362638"/>
            <a:ext cx="2103378" cy="2808000"/>
          </a:xfrm>
          <a:prstGeom prst="rect">
            <a:avLst/>
          </a:prstGeom>
        </p:spPr>
      </p:pic>
      <p:pic>
        <p:nvPicPr>
          <p:cNvPr id="18" name="Объект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3406">
            <a:off x="9857454" y="-95933"/>
            <a:ext cx="2007506" cy="2808000"/>
          </a:xfrm>
          <a:prstGeom prst="rect">
            <a:avLst/>
          </a:prstGeom>
        </p:spPr>
      </p:pic>
      <p:pic>
        <p:nvPicPr>
          <p:cNvPr id="13" name="Объект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403">
            <a:off x="7970267" y="3933662"/>
            <a:ext cx="2149447" cy="2808000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pic>
        <p:nvPicPr>
          <p:cNvPr id="19" name="Объект 9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2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726" y="1308067"/>
            <a:ext cx="3720196" cy="48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1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145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1883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Джон Александр </a:t>
            </a:r>
            <a:r>
              <a:rPr lang="ru-RU" b="1" dirty="0" err="1" smtClean="0">
                <a:solidFill>
                  <a:srgbClr val="FFC000"/>
                </a:solidFill>
              </a:rPr>
              <a:t>Ньюлендс</a:t>
            </a:r>
            <a:r>
              <a:rPr lang="ru-RU" b="1" dirty="0" smtClean="0">
                <a:solidFill>
                  <a:srgbClr val="FFC000"/>
                </a:solidFill>
              </a:rPr>
              <a:t> и его схема размещения химических элементов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218" y="1943212"/>
            <a:ext cx="3398754" cy="4680000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257" y="3007210"/>
            <a:ext cx="6646727" cy="1908000"/>
          </a:xfrm>
        </p:spPr>
      </p:pic>
    </p:spTree>
    <p:extLst>
      <p:ext uri="{BB962C8B-B14F-4D97-AF65-F5344CB8AC3E}">
        <p14:creationId xmlns:p14="http://schemas.microsoft.com/office/powerpoint/2010/main" val="420480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1869 год, схема периодической таблицы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6" y="1393371"/>
            <a:ext cx="10853057" cy="5301343"/>
          </a:xfrm>
        </p:spPr>
      </p:pic>
    </p:spTree>
    <p:extLst>
      <p:ext uri="{BB962C8B-B14F-4D97-AF65-F5344CB8AC3E}">
        <p14:creationId xmlns:p14="http://schemas.microsoft.com/office/powerpoint/2010/main" val="250624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1871 год, периодический закон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664" y="1911916"/>
            <a:ext cx="9036135" cy="4500000"/>
          </a:xfrm>
        </p:spPr>
      </p:pic>
    </p:spTree>
    <p:extLst>
      <p:ext uri="{BB962C8B-B14F-4D97-AF65-F5344CB8AC3E}">
        <p14:creationId xmlns:p14="http://schemas.microsoft.com/office/powerpoint/2010/main" val="63147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5872389"/>
          </a:xfrm>
        </p:spPr>
        <p:txBody>
          <a:bodyPr>
            <a:normAutofit/>
          </a:bodyPr>
          <a:lstStyle/>
          <a:p>
            <a:pPr algn="ctr"/>
            <a:r>
              <a:rPr lang="ru-RU" sz="8800" b="1" dirty="0" smtClean="0">
                <a:solidFill>
                  <a:srgbClr val="FFC000"/>
                </a:solidFill>
              </a:rPr>
              <a:t>Байки о Менделееве</a:t>
            </a:r>
            <a:endParaRPr lang="ru-RU" sz="8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51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Сон Менделеева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847" y="2028937"/>
            <a:ext cx="6042306" cy="4392000"/>
          </a:xfrm>
        </p:spPr>
      </p:pic>
    </p:spTree>
    <p:extLst>
      <p:ext uri="{BB962C8B-B14F-4D97-AF65-F5344CB8AC3E}">
        <p14:creationId xmlns:p14="http://schemas.microsoft.com/office/powerpoint/2010/main" val="318886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42</Words>
  <Application>Microsoft Office PowerPoint</Application>
  <PresentationFormat>Широкоэкранный</PresentationFormat>
  <Paragraphs>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Mongolian Baiti</vt:lpstr>
      <vt:lpstr>Monotype Corsiva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Джон Александр Ньюлендс и его схема размещения химических элементов</vt:lpstr>
      <vt:lpstr>1869 год, схема периодической таблицы</vt:lpstr>
      <vt:lpstr>1871 год, периодический закон</vt:lpstr>
      <vt:lpstr>Байки о Менделееве</vt:lpstr>
      <vt:lpstr>Сон Менделеева</vt:lpstr>
      <vt:lpstr>«Первооткрыватель» водки</vt:lpstr>
      <vt:lpstr>Чемоданных дел мастер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Ершова Элина Викторовна</dc:creator>
  <cp:lastModifiedBy>Ершова Элина Викторовна</cp:lastModifiedBy>
  <cp:revision>7</cp:revision>
  <dcterms:created xsi:type="dcterms:W3CDTF">2019-04-08T19:49:13Z</dcterms:created>
  <dcterms:modified xsi:type="dcterms:W3CDTF">2019-04-08T20:38:05Z</dcterms:modified>
</cp:coreProperties>
</file>