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3"/>
  </p:notesMasterIdLst>
  <p:handoutMasterIdLst>
    <p:handoutMasterId r:id="rId24"/>
  </p:handoutMasterIdLst>
  <p:sldIdLst>
    <p:sldId id="263" r:id="rId2"/>
    <p:sldId id="256" r:id="rId3"/>
    <p:sldId id="308" r:id="rId4"/>
    <p:sldId id="284" r:id="rId5"/>
    <p:sldId id="309" r:id="rId6"/>
    <p:sldId id="310" r:id="rId7"/>
    <p:sldId id="311" r:id="rId8"/>
    <p:sldId id="297" r:id="rId9"/>
    <p:sldId id="313" r:id="rId10"/>
    <p:sldId id="315" r:id="rId11"/>
    <p:sldId id="316" r:id="rId12"/>
    <p:sldId id="317" r:id="rId13"/>
    <p:sldId id="321" r:id="rId14"/>
    <p:sldId id="295" r:id="rId15"/>
    <p:sldId id="301" r:id="rId16"/>
    <p:sldId id="324" r:id="rId17"/>
    <p:sldId id="325" r:id="rId18"/>
    <p:sldId id="326" r:id="rId19"/>
    <p:sldId id="327" r:id="rId20"/>
    <p:sldId id="328" r:id="rId21"/>
    <p:sldId id="329" r:id="rId22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66"/>
    <a:srgbClr val="FF9900"/>
    <a:srgbClr val="FF9933"/>
    <a:srgbClr val="CCFFFF"/>
    <a:srgbClr val="99FFCC"/>
    <a:srgbClr val="CCECFF"/>
    <a:srgbClr val="99CC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5FB416-B5D1-49B5-A8A1-F4743358B727}" type="doc">
      <dgm:prSet loTypeId="urn:microsoft.com/office/officeart/2005/8/layout/radial6" loCatId="cycle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451F23DD-4A71-4281-A05D-29A2F48463ED}">
      <dgm:prSet phldrT="[Текст]" custT="1"/>
      <dgm:spPr>
        <a:xfrm>
          <a:off x="1176786" y="1395263"/>
          <a:ext cx="2424948" cy="1479213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ОБРАЗОВАТЕЛЬНАЯ СРЕДА ШКОЛЫ</a:t>
          </a:r>
        </a:p>
      </dgm:t>
    </dgm:pt>
    <dgm:pt modelId="{B9764D1B-DFDF-4241-A3E3-4F658792404F}" type="parTrans" cxnId="{87F83F91-C1A6-4E65-802C-2983248523B2}">
      <dgm:prSet/>
      <dgm:spPr/>
      <dgm:t>
        <a:bodyPr/>
        <a:lstStyle/>
        <a:p>
          <a:endParaRPr lang="ru-RU"/>
        </a:p>
      </dgm:t>
    </dgm:pt>
    <dgm:pt modelId="{2452F154-4FD7-4992-9A55-5CB7EA11749A}" type="sibTrans" cxnId="{87F83F91-C1A6-4E65-802C-2983248523B2}">
      <dgm:prSet/>
      <dgm:spPr/>
      <dgm:t>
        <a:bodyPr/>
        <a:lstStyle/>
        <a:p>
          <a:endParaRPr lang="ru-RU"/>
        </a:p>
      </dgm:t>
    </dgm:pt>
    <dgm:pt modelId="{8102D774-9AF6-4D87-ABAD-8480178F1E86}">
      <dgm:prSet phldrT="[Текст]" custT="1"/>
      <dgm:spPr>
        <a:xfrm>
          <a:off x="1431226" y="1572"/>
          <a:ext cx="1916068" cy="103544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учебный процесс</a:t>
          </a:r>
        </a:p>
      </dgm:t>
    </dgm:pt>
    <dgm:pt modelId="{E0332CFD-EE9C-4E30-BB19-94B9D8A1016D}" type="parTrans" cxnId="{239ABEB0-4679-4A37-A577-9E3A471B574F}">
      <dgm:prSet/>
      <dgm:spPr/>
      <dgm:t>
        <a:bodyPr/>
        <a:lstStyle/>
        <a:p>
          <a:endParaRPr lang="ru-RU"/>
        </a:p>
      </dgm:t>
    </dgm:pt>
    <dgm:pt modelId="{17A1403A-FC98-4696-BCA5-811BF3F13BD2}" type="sibTrans" cxnId="{239ABEB0-4679-4A37-A577-9E3A471B574F}">
      <dgm:prSet/>
      <dgm:spPr>
        <a:xfrm>
          <a:off x="736411" y="482021"/>
          <a:ext cx="3305697" cy="3305697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B2015AC6-80CC-498B-A2FB-0DE13D7DDEED}">
      <dgm:prSet phldrT="[Текст]" custT="1"/>
      <dgm:spPr>
        <a:xfrm>
          <a:off x="2910134" y="809358"/>
          <a:ext cx="1756505" cy="103544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внеурочная деятельность</a:t>
          </a:r>
        </a:p>
      </dgm:t>
    </dgm:pt>
    <dgm:pt modelId="{81F47FE6-755F-4AC3-9EDE-D6E00C2945A4}" type="parTrans" cxnId="{CA600C56-E036-4433-913E-A9EA314F6FE1}">
      <dgm:prSet/>
      <dgm:spPr/>
      <dgm:t>
        <a:bodyPr/>
        <a:lstStyle/>
        <a:p>
          <a:endParaRPr lang="ru-RU"/>
        </a:p>
      </dgm:t>
    </dgm:pt>
    <dgm:pt modelId="{C5A537C6-8557-4F0D-AD37-1223F3725C45}" type="sibTrans" cxnId="{CA600C56-E036-4433-913E-A9EA314F6FE1}">
      <dgm:prSet/>
      <dgm:spPr>
        <a:xfrm>
          <a:off x="736411" y="482021"/>
          <a:ext cx="3305697" cy="3305697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F8F1343F-06F0-40B3-B623-863D1CE7E472}">
      <dgm:prSet phldrT="[Текст]" custT="1"/>
      <dgm:spPr>
        <a:xfrm>
          <a:off x="2863301" y="2424931"/>
          <a:ext cx="1850172" cy="103544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методическая работа</a:t>
          </a:r>
        </a:p>
      </dgm:t>
    </dgm:pt>
    <dgm:pt modelId="{5AA1A000-5DA3-45A9-B11C-4C52B5AD186E}" type="parTrans" cxnId="{A3E13A37-3FA8-4787-81CD-49136EEC5106}">
      <dgm:prSet/>
      <dgm:spPr/>
      <dgm:t>
        <a:bodyPr/>
        <a:lstStyle/>
        <a:p>
          <a:endParaRPr lang="ru-RU"/>
        </a:p>
      </dgm:t>
    </dgm:pt>
    <dgm:pt modelId="{9B9CB5B7-CC7D-451D-8885-55F046C36A9C}" type="sibTrans" cxnId="{A3E13A37-3FA8-4787-81CD-49136EEC5106}">
      <dgm:prSet/>
      <dgm:spPr>
        <a:xfrm>
          <a:off x="736411" y="482021"/>
          <a:ext cx="3305697" cy="3305697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03EBBFFF-175C-4126-A1EF-420F5C069A43}">
      <dgm:prSet phldrT="[Текст]" custT="1"/>
      <dgm:spPr>
        <a:xfrm>
          <a:off x="1462843" y="3232717"/>
          <a:ext cx="1852833" cy="103544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семейная деятельность</a:t>
          </a:r>
        </a:p>
      </dgm:t>
    </dgm:pt>
    <dgm:pt modelId="{B5115BAD-38FB-41C9-8453-44E6FF9CB906}" type="parTrans" cxnId="{CECBA3CE-C2C9-44DF-A580-621DBA2BA478}">
      <dgm:prSet/>
      <dgm:spPr/>
      <dgm:t>
        <a:bodyPr/>
        <a:lstStyle/>
        <a:p>
          <a:endParaRPr lang="ru-RU"/>
        </a:p>
      </dgm:t>
    </dgm:pt>
    <dgm:pt modelId="{E83FAA27-9F1C-4CC1-A465-B13897412BFE}" type="sibTrans" cxnId="{CECBA3CE-C2C9-44DF-A580-621DBA2BA478}">
      <dgm:prSet/>
      <dgm:spPr>
        <a:xfrm>
          <a:off x="736411" y="482021"/>
          <a:ext cx="3305697" cy="3305697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0DE703A1-C18D-43C2-9544-7F5E673B6E5B}">
      <dgm:prSet custT="1"/>
      <dgm:spPr>
        <a:xfrm>
          <a:off x="57281" y="2424931"/>
          <a:ext cx="1865703" cy="103544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воспитательный процесс</a:t>
          </a:r>
        </a:p>
      </dgm:t>
    </dgm:pt>
    <dgm:pt modelId="{5CF8E947-9107-4D2D-B421-BCAD0B7E3980}" type="parTrans" cxnId="{E671A800-A391-48C4-8AFE-2B48A01F6456}">
      <dgm:prSet/>
      <dgm:spPr/>
      <dgm:t>
        <a:bodyPr/>
        <a:lstStyle/>
        <a:p>
          <a:endParaRPr lang="ru-RU"/>
        </a:p>
      </dgm:t>
    </dgm:pt>
    <dgm:pt modelId="{CE3217AA-78A2-42C4-A88D-9A1E01A0AFD6}" type="sibTrans" cxnId="{E671A800-A391-48C4-8AFE-2B48A01F6456}">
      <dgm:prSet/>
      <dgm:spPr>
        <a:xfrm>
          <a:off x="736411" y="482021"/>
          <a:ext cx="3305697" cy="3305697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5846D20B-43BF-4D05-ACD3-7DA6F4812918}">
      <dgm:prSet custT="1"/>
      <dgm:spPr>
        <a:xfrm>
          <a:off x="103742" y="809358"/>
          <a:ext cx="1772782" cy="103544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дополнительное образование</a:t>
          </a:r>
        </a:p>
      </dgm:t>
    </dgm:pt>
    <dgm:pt modelId="{C815B5B5-6B52-444A-B6C7-19C9068EB792}" type="parTrans" cxnId="{346FD6B8-89E7-44FA-A7CB-7BED56178287}">
      <dgm:prSet/>
      <dgm:spPr/>
      <dgm:t>
        <a:bodyPr/>
        <a:lstStyle/>
        <a:p>
          <a:endParaRPr lang="ru-RU"/>
        </a:p>
      </dgm:t>
    </dgm:pt>
    <dgm:pt modelId="{153DDA1A-8CB1-4C3C-B1C9-4C74E64C48FC}" type="sibTrans" cxnId="{346FD6B8-89E7-44FA-A7CB-7BED56178287}">
      <dgm:prSet/>
      <dgm:spPr>
        <a:xfrm>
          <a:off x="736411" y="482021"/>
          <a:ext cx="3305697" cy="3305697"/>
        </a:xfrm>
        <a:prstGeom prst="blockArc">
          <a:avLst>
            <a:gd name="adj1" fmla="val 12600000"/>
            <a:gd name="adj2" fmla="val 16200000"/>
            <a:gd name="adj3" fmla="val 4511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C359AECE-4BC3-4705-A467-2A73EDC57E14}" type="pres">
      <dgm:prSet presAssocID="{2F5FB416-B5D1-49B5-A8A1-F4743358B72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B2BDEC-C14F-45FF-B1C2-FAA3981ED321}" type="pres">
      <dgm:prSet presAssocID="{451F23DD-4A71-4281-A05D-29A2F48463ED}" presName="centerShape" presStyleLbl="node0" presStyleIdx="0" presStyleCnt="1" custScaleX="163935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88C0CE0-9195-4158-AF4B-203C1008B5E0}" type="pres">
      <dgm:prSet presAssocID="{8102D774-9AF6-4D87-ABAD-8480178F1E86}" presName="node" presStyleLbl="node1" presStyleIdx="0" presStyleCnt="6" custScaleX="18504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C1FD3290-0E09-4F6A-B322-DC4EE46585C4}" type="pres">
      <dgm:prSet presAssocID="{8102D774-9AF6-4D87-ABAD-8480178F1E86}" presName="dummy" presStyleCnt="0"/>
      <dgm:spPr/>
      <dgm:t>
        <a:bodyPr/>
        <a:lstStyle/>
        <a:p>
          <a:endParaRPr lang="ru-RU"/>
        </a:p>
      </dgm:t>
    </dgm:pt>
    <dgm:pt modelId="{DDDF82CF-4EF9-4279-80B1-45A9B56B7D62}" type="pres">
      <dgm:prSet presAssocID="{17A1403A-FC98-4696-BCA5-811BF3F13BD2}" presName="sibTrans" presStyleLbl="sibTrans2D1" presStyleIdx="0" presStyleCnt="6"/>
      <dgm:spPr>
        <a:prstGeom prst="blockArc">
          <a:avLst>
            <a:gd name="adj1" fmla="val 16200000"/>
            <a:gd name="adj2" fmla="val 2052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24703052-E84C-4B2F-8D63-8A1FA32D915B}" type="pres">
      <dgm:prSet presAssocID="{B2015AC6-80CC-498B-A2FB-0DE13D7DDEED}" presName="node" presStyleLbl="node1" presStyleIdx="1" presStyleCnt="6" custScaleX="16963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2FDF118-E84C-4292-A132-002BDB480022}" type="pres">
      <dgm:prSet presAssocID="{B2015AC6-80CC-498B-A2FB-0DE13D7DDEED}" presName="dummy" presStyleCnt="0"/>
      <dgm:spPr/>
      <dgm:t>
        <a:bodyPr/>
        <a:lstStyle/>
        <a:p>
          <a:endParaRPr lang="ru-RU"/>
        </a:p>
      </dgm:t>
    </dgm:pt>
    <dgm:pt modelId="{1579D090-BBBF-4721-9A4F-9DF0AA60DDF6}" type="pres">
      <dgm:prSet presAssocID="{C5A537C6-8557-4F0D-AD37-1223F3725C45}" presName="sibTrans" presStyleLbl="sibTrans2D1" presStyleIdx="1" presStyleCnt="6"/>
      <dgm:spPr>
        <a:prstGeom prst="blockArc">
          <a:avLst>
            <a:gd name="adj1" fmla="val 20520000"/>
            <a:gd name="adj2" fmla="val 324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1B8E2161-7620-4CEF-9875-2529D4A2B149}" type="pres">
      <dgm:prSet presAssocID="{F8F1343F-06F0-40B3-B623-863D1CE7E472}" presName="node" presStyleLbl="node1" presStyleIdx="2" presStyleCnt="6" custScaleX="17868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61FFEB1-45B8-43D4-B096-57818FCFA3B2}" type="pres">
      <dgm:prSet presAssocID="{F8F1343F-06F0-40B3-B623-863D1CE7E472}" presName="dummy" presStyleCnt="0"/>
      <dgm:spPr/>
      <dgm:t>
        <a:bodyPr/>
        <a:lstStyle/>
        <a:p>
          <a:endParaRPr lang="ru-RU"/>
        </a:p>
      </dgm:t>
    </dgm:pt>
    <dgm:pt modelId="{D3D8C0E2-5D6E-46BE-B613-6DCFE252D76E}" type="pres">
      <dgm:prSet presAssocID="{9B9CB5B7-CC7D-451D-8885-55F046C36A9C}" presName="sibTrans" presStyleLbl="sibTrans2D1" presStyleIdx="2" presStyleCnt="6"/>
      <dgm:spPr>
        <a:prstGeom prst="blockArc">
          <a:avLst>
            <a:gd name="adj1" fmla="val 3240000"/>
            <a:gd name="adj2" fmla="val 756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953FF983-7EFE-4CF5-AAE0-D15288C04C17}" type="pres">
      <dgm:prSet presAssocID="{03EBBFFF-175C-4126-A1EF-420F5C069A43}" presName="node" presStyleLbl="node1" presStyleIdx="3" presStyleCnt="6" custScaleX="17894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4218A4F4-92DC-42B6-973C-27BE7BFA68A4}" type="pres">
      <dgm:prSet presAssocID="{03EBBFFF-175C-4126-A1EF-420F5C069A43}" presName="dummy" presStyleCnt="0"/>
      <dgm:spPr/>
      <dgm:t>
        <a:bodyPr/>
        <a:lstStyle/>
        <a:p>
          <a:endParaRPr lang="ru-RU"/>
        </a:p>
      </dgm:t>
    </dgm:pt>
    <dgm:pt modelId="{64BCAF2B-72CE-420C-BF95-74CC05F7D487}" type="pres">
      <dgm:prSet presAssocID="{E83FAA27-9F1C-4CC1-A465-B13897412BFE}" presName="sibTrans" presStyleLbl="sibTrans2D1" presStyleIdx="3" presStyleCnt="6"/>
      <dgm:spPr>
        <a:prstGeom prst="blockArc">
          <a:avLst>
            <a:gd name="adj1" fmla="val 7560000"/>
            <a:gd name="adj2" fmla="val 1188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54791131-8D15-4A09-9BCE-5E1A55A6CA1C}" type="pres">
      <dgm:prSet presAssocID="{0DE703A1-C18D-43C2-9544-7F5E673B6E5B}" presName="node" presStyleLbl="node1" presStyleIdx="4" presStyleCnt="6" custScaleX="18018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8CA6C18-3EB4-4C68-9B86-B44FEDA652FE}" type="pres">
      <dgm:prSet presAssocID="{0DE703A1-C18D-43C2-9544-7F5E673B6E5B}" presName="dummy" presStyleCnt="0"/>
      <dgm:spPr/>
      <dgm:t>
        <a:bodyPr/>
        <a:lstStyle/>
        <a:p>
          <a:endParaRPr lang="ru-RU"/>
        </a:p>
      </dgm:t>
    </dgm:pt>
    <dgm:pt modelId="{B768A019-9131-47DC-8B2A-EBC4C75C474F}" type="pres">
      <dgm:prSet presAssocID="{CE3217AA-78A2-42C4-A88D-9A1E01A0AFD6}" presName="sibTrans" presStyleLbl="sibTrans2D1" presStyleIdx="4" presStyleCnt="6"/>
      <dgm:spPr>
        <a:prstGeom prst="blockArc">
          <a:avLst>
            <a:gd name="adj1" fmla="val 11880000"/>
            <a:gd name="adj2" fmla="val 1620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B259AD98-795F-45E0-8259-D6CC0AA51E95}" type="pres">
      <dgm:prSet presAssocID="{5846D20B-43BF-4D05-ACD3-7DA6F4812918}" presName="node" presStyleLbl="node1" presStyleIdx="5" presStyleCnt="6" custScaleX="171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A946D-8E84-460D-AF78-710F540D047B}" type="pres">
      <dgm:prSet presAssocID="{5846D20B-43BF-4D05-ACD3-7DA6F4812918}" presName="dummy" presStyleCnt="0"/>
      <dgm:spPr/>
      <dgm:t>
        <a:bodyPr/>
        <a:lstStyle/>
        <a:p>
          <a:endParaRPr lang="ru-RU"/>
        </a:p>
      </dgm:t>
    </dgm:pt>
    <dgm:pt modelId="{FC327447-99EE-4B02-A519-0749E1CB1A2D}" type="pres">
      <dgm:prSet presAssocID="{153DDA1A-8CB1-4C3C-B1C9-4C74E64C48FC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1CA9EA11-7644-4E4A-A043-9F73A86D625F}" type="presOf" srcId="{0DE703A1-C18D-43C2-9544-7F5E673B6E5B}" destId="{54791131-8D15-4A09-9BCE-5E1A55A6CA1C}" srcOrd="0" destOrd="0" presId="urn:microsoft.com/office/officeart/2005/8/layout/radial6"/>
    <dgm:cxn modelId="{239ABEB0-4679-4A37-A577-9E3A471B574F}" srcId="{451F23DD-4A71-4281-A05D-29A2F48463ED}" destId="{8102D774-9AF6-4D87-ABAD-8480178F1E86}" srcOrd="0" destOrd="0" parTransId="{E0332CFD-EE9C-4E30-BB19-94B9D8A1016D}" sibTransId="{17A1403A-FC98-4696-BCA5-811BF3F13BD2}"/>
    <dgm:cxn modelId="{B08E7023-BB52-4F7C-869D-D03327B14CD6}" type="presOf" srcId="{F8F1343F-06F0-40B3-B623-863D1CE7E472}" destId="{1B8E2161-7620-4CEF-9875-2529D4A2B149}" srcOrd="0" destOrd="0" presId="urn:microsoft.com/office/officeart/2005/8/layout/radial6"/>
    <dgm:cxn modelId="{A3E13A37-3FA8-4787-81CD-49136EEC5106}" srcId="{451F23DD-4A71-4281-A05D-29A2F48463ED}" destId="{F8F1343F-06F0-40B3-B623-863D1CE7E472}" srcOrd="2" destOrd="0" parTransId="{5AA1A000-5DA3-45A9-B11C-4C52B5AD186E}" sibTransId="{9B9CB5B7-CC7D-451D-8885-55F046C36A9C}"/>
    <dgm:cxn modelId="{6DB28F43-7374-4D52-BCCB-75F8B438464D}" type="presOf" srcId="{153DDA1A-8CB1-4C3C-B1C9-4C74E64C48FC}" destId="{FC327447-99EE-4B02-A519-0749E1CB1A2D}" srcOrd="0" destOrd="0" presId="urn:microsoft.com/office/officeart/2005/8/layout/radial6"/>
    <dgm:cxn modelId="{97FFD0BC-D952-4712-AE53-BAF3186C080D}" type="presOf" srcId="{CE3217AA-78A2-42C4-A88D-9A1E01A0AFD6}" destId="{B768A019-9131-47DC-8B2A-EBC4C75C474F}" srcOrd="0" destOrd="0" presId="urn:microsoft.com/office/officeart/2005/8/layout/radial6"/>
    <dgm:cxn modelId="{CBB790A3-6C1C-45E3-8828-48E5092E6A08}" type="presOf" srcId="{17A1403A-FC98-4696-BCA5-811BF3F13BD2}" destId="{DDDF82CF-4EF9-4279-80B1-45A9B56B7D62}" srcOrd="0" destOrd="0" presId="urn:microsoft.com/office/officeart/2005/8/layout/radial6"/>
    <dgm:cxn modelId="{87F83F91-C1A6-4E65-802C-2983248523B2}" srcId="{2F5FB416-B5D1-49B5-A8A1-F4743358B727}" destId="{451F23DD-4A71-4281-A05D-29A2F48463ED}" srcOrd="0" destOrd="0" parTransId="{B9764D1B-DFDF-4241-A3E3-4F658792404F}" sibTransId="{2452F154-4FD7-4992-9A55-5CB7EA11749A}"/>
    <dgm:cxn modelId="{133DAF3E-D3F8-4D93-B742-240D2DB614F8}" type="presOf" srcId="{5846D20B-43BF-4D05-ACD3-7DA6F4812918}" destId="{B259AD98-795F-45E0-8259-D6CC0AA51E95}" srcOrd="0" destOrd="0" presId="urn:microsoft.com/office/officeart/2005/8/layout/radial6"/>
    <dgm:cxn modelId="{A82E19F2-88DE-4070-A5C0-28CCFB18AB2F}" type="presOf" srcId="{9B9CB5B7-CC7D-451D-8885-55F046C36A9C}" destId="{D3D8C0E2-5D6E-46BE-B613-6DCFE252D76E}" srcOrd="0" destOrd="0" presId="urn:microsoft.com/office/officeart/2005/8/layout/radial6"/>
    <dgm:cxn modelId="{0B35D7F4-B9D8-497B-8B79-BB088FCF01FB}" type="presOf" srcId="{8102D774-9AF6-4D87-ABAD-8480178F1E86}" destId="{A88C0CE0-9195-4158-AF4B-203C1008B5E0}" srcOrd="0" destOrd="0" presId="urn:microsoft.com/office/officeart/2005/8/layout/radial6"/>
    <dgm:cxn modelId="{BF366526-DBAD-4024-BBDD-2630BA41E06E}" type="presOf" srcId="{C5A537C6-8557-4F0D-AD37-1223F3725C45}" destId="{1579D090-BBBF-4721-9A4F-9DF0AA60DDF6}" srcOrd="0" destOrd="0" presId="urn:microsoft.com/office/officeart/2005/8/layout/radial6"/>
    <dgm:cxn modelId="{77EBB134-2684-433E-B194-A239E3055F2C}" type="presOf" srcId="{E83FAA27-9F1C-4CC1-A465-B13897412BFE}" destId="{64BCAF2B-72CE-420C-BF95-74CC05F7D487}" srcOrd="0" destOrd="0" presId="urn:microsoft.com/office/officeart/2005/8/layout/radial6"/>
    <dgm:cxn modelId="{D0817B87-AE33-46B7-B9EF-02085EDB910D}" type="presOf" srcId="{2F5FB416-B5D1-49B5-A8A1-F4743358B727}" destId="{C359AECE-4BC3-4705-A467-2A73EDC57E14}" srcOrd="0" destOrd="0" presId="urn:microsoft.com/office/officeart/2005/8/layout/radial6"/>
    <dgm:cxn modelId="{2635AD52-A522-41CC-B945-C51237C9B4AD}" type="presOf" srcId="{451F23DD-4A71-4281-A05D-29A2F48463ED}" destId="{F8B2BDEC-C14F-45FF-B1C2-FAA3981ED321}" srcOrd="0" destOrd="0" presId="urn:microsoft.com/office/officeart/2005/8/layout/radial6"/>
    <dgm:cxn modelId="{CECBA3CE-C2C9-44DF-A580-621DBA2BA478}" srcId="{451F23DD-4A71-4281-A05D-29A2F48463ED}" destId="{03EBBFFF-175C-4126-A1EF-420F5C069A43}" srcOrd="3" destOrd="0" parTransId="{B5115BAD-38FB-41C9-8453-44E6FF9CB906}" sibTransId="{E83FAA27-9F1C-4CC1-A465-B13897412BFE}"/>
    <dgm:cxn modelId="{CA600C56-E036-4433-913E-A9EA314F6FE1}" srcId="{451F23DD-4A71-4281-A05D-29A2F48463ED}" destId="{B2015AC6-80CC-498B-A2FB-0DE13D7DDEED}" srcOrd="1" destOrd="0" parTransId="{81F47FE6-755F-4AC3-9EDE-D6E00C2945A4}" sibTransId="{C5A537C6-8557-4F0D-AD37-1223F3725C45}"/>
    <dgm:cxn modelId="{54D69BA4-91BC-4454-B6D1-371EA2210F38}" type="presOf" srcId="{03EBBFFF-175C-4126-A1EF-420F5C069A43}" destId="{953FF983-7EFE-4CF5-AAE0-D15288C04C17}" srcOrd="0" destOrd="0" presId="urn:microsoft.com/office/officeart/2005/8/layout/radial6"/>
    <dgm:cxn modelId="{E671A800-A391-48C4-8AFE-2B48A01F6456}" srcId="{451F23DD-4A71-4281-A05D-29A2F48463ED}" destId="{0DE703A1-C18D-43C2-9544-7F5E673B6E5B}" srcOrd="4" destOrd="0" parTransId="{5CF8E947-9107-4D2D-B421-BCAD0B7E3980}" sibTransId="{CE3217AA-78A2-42C4-A88D-9A1E01A0AFD6}"/>
    <dgm:cxn modelId="{5BC892AE-4741-4060-B81E-15D94CC3226D}" type="presOf" srcId="{B2015AC6-80CC-498B-A2FB-0DE13D7DDEED}" destId="{24703052-E84C-4B2F-8D63-8A1FA32D915B}" srcOrd="0" destOrd="0" presId="urn:microsoft.com/office/officeart/2005/8/layout/radial6"/>
    <dgm:cxn modelId="{346FD6B8-89E7-44FA-A7CB-7BED56178287}" srcId="{451F23DD-4A71-4281-A05D-29A2F48463ED}" destId="{5846D20B-43BF-4D05-ACD3-7DA6F4812918}" srcOrd="5" destOrd="0" parTransId="{C815B5B5-6B52-444A-B6C7-19C9068EB792}" sibTransId="{153DDA1A-8CB1-4C3C-B1C9-4C74E64C48FC}"/>
    <dgm:cxn modelId="{3419C1D7-9532-4A97-8272-72CBF4030268}" type="presParOf" srcId="{C359AECE-4BC3-4705-A467-2A73EDC57E14}" destId="{F8B2BDEC-C14F-45FF-B1C2-FAA3981ED321}" srcOrd="0" destOrd="0" presId="urn:microsoft.com/office/officeart/2005/8/layout/radial6"/>
    <dgm:cxn modelId="{2A46B15D-73A9-4C7D-BC34-EDB6E37B8624}" type="presParOf" srcId="{C359AECE-4BC3-4705-A467-2A73EDC57E14}" destId="{A88C0CE0-9195-4158-AF4B-203C1008B5E0}" srcOrd="1" destOrd="0" presId="urn:microsoft.com/office/officeart/2005/8/layout/radial6"/>
    <dgm:cxn modelId="{647CE173-5C28-4000-B996-0C3FCBC4960E}" type="presParOf" srcId="{C359AECE-4BC3-4705-A467-2A73EDC57E14}" destId="{C1FD3290-0E09-4F6A-B322-DC4EE46585C4}" srcOrd="2" destOrd="0" presId="urn:microsoft.com/office/officeart/2005/8/layout/radial6"/>
    <dgm:cxn modelId="{4A26D2D8-58BD-402F-9E47-E83EA7525A32}" type="presParOf" srcId="{C359AECE-4BC3-4705-A467-2A73EDC57E14}" destId="{DDDF82CF-4EF9-4279-80B1-45A9B56B7D62}" srcOrd="3" destOrd="0" presId="urn:microsoft.com/office/officeart/2005/8/layout/radial6"/>
    <dgm:cxn modelId="{44E5023A-8BDA-401A-B564-53D3973D29D0}" type="presParOf" srcId="{C359AECE-4BC3-4705-A467-2A73EDC57E14}" destId="{24703052-E84C-4B2F-8D63-8A1FA32D915B}" srcOrd="4" destOrd="0" presId="urn:microsoft.com/office/officeart/2005/8/layout/radial6"/>
    <dgm:cxn modelId="{061FE1F0-9D54-4EC6-9321-ACCE0BACCAAD}" type="presParOf" srcId="{C359AECE-4BC3-4705-A467-2A73EDC57E14}" destId="{72FDF118-E84C-4292-A132-002BDB480022}" srcOrd="5" destOrd="0" presId="urn:microsoft.com/office/officeart/2005/8/layout/radial6"/>
    <dgm:cxn modelId="{ED9D26D7-F11C-4FBD-BA84-7DCF208934A9}" type="presParOf" srcId="{C359AECE-4BC3-4705-A467-2A73EDC57E14}" destId="{1579D090-BBBF-4721-9A4F-9DF0AA60DDF6}" srcOrd="6" destOrd="0" presId="urn:microsoft.com/office/officeart/2005/8/layout/radial6"/>
    <dgm:cxn modelId="{A87E83F5-D4B0-48AB-83ED-5B17190C547F}" type="presParOf" srcId="{C359AECE-4BC3-4705-A467-2A73EDC57E14}" destId="{1B8E2161-7620-4CEF-9875-2529D4A2B149}" srcOrd="7" destOrd="0" presId="urn:microsoft.com/office/officeart/2005/8/layout/radial6"/>
    <dgm:cxn modelId="{8223A486-774A-40BE-8040-CF0FAE0C597A}" type="presParOf" srcId="{C359AECE-4BC3-4705-A467-2A73EDC57E14}" destId="{661FFEB1-45B8-43D4-B096-57818FCFA3B2}" srcOrd="8" destOrd="0" presId="urn:microsoft.com/office/officeart/2005/8/layout/radial6"/>
    <dgm:cxn modelId="{ED549ECE-9E53-433C-8FA0-7E6F3443C4D5}" type="presParOf" srcId="{C359AECE-4BC3-4705-A467-2A73EDC57E14}" destId="{D3D8C0E2-5D6E-46BE-B613-6DCFE252D76E}" srcOrd="9" destOrd="0" presId="urn:microsoft.com/office/officeart/2005/8/layout/radial6"/>
    <dgm:cxn modelId="{32E9B863-F364-4EF9-91BC-CDE858B66C6D}" type="presParOf" srcId="{C359AECE-4BC3-4705-A467-2A73EDC57E14}" destId="{953FF983-7EFE-4CF5-AAE0-D15288C04C17}" srcOrd="10" destOrd="0" presId="urn:microsoft.com/office/officeart/2005/8/layout/radial6"/>
    <dgm:cxn modelId="{4822F643-C1A7-4273-A641-AA6F9C4E2325}" type="presParOf" srcId="{C359AECE-4BC3-4705-A467-2A73EDC57E14}" destId="{4218A4F4-92DC-42B6-973C-27BE7BFA68A4}" srcOrd="11" destOrd="0" presId="urn:microsoft.com/office/officeart/2005/8/layout/radial6"/>
    <dgm:cxn modelId="{325A8899-0F4B-43BF-818B-88984DE2997B}" type="presParOf" srcId="{C359AECE-4BC3-4705-A467-2A73EDC57E14}" destId="{64BCAF2B-72CE-420C-BF95-74CC05F7D487}" srcOrd="12" destOrd="0" presId="urn:microsoft.com/office/officeart/2005/8/layout/radial6"/>
    <dgm:cxn modelId="{A35A3772-34F1-46E5-A204-C1A70F2C66B1}" type="presParOf" srcId="{C359AECE-4BC3-4705-A467-2A73EDC57E14}" destId="{54791131-8D15-4A09-9BCE-5E1A55A6CA1C}" srcOrd="13" destOrd="0" presId="urn:microsoft.com/office/officeart/2005/8/layout/radial6"/>
    <dgm:cxn modelId="{67787E63-A4DD-44B7-A5E8-16B99F0F0C05}" type="presParOf" srcId="{C359AECE-4BC3-4705-A467-2A73EDC57E14}" destId="{88CA6C18-3EB4-4C68-9B86-B44FEDA652FE}" srcOrd="14" destOrd="0" presId="urn:microsoft.com/office/officeart/2005/8/layout/radial6"/>
    <dgm:cxn modelId="{597142BB-67E7-4C7C-B530-4DDB168C1208}" type="presParOf" srcId="{C359AECE-4BC3-4705-A467-2A73EDC57E14}" destId="{B768A019-9131-47DC-8B2A-EBC4C75C474F}" srcOrd="15" destOrd="0" presId="urn:microsoft.com/office/officeart/2005/8/layout/radial6"/>
    <dgm:cxn modelId="{D93DAA1D-7A14-4699-B684-6048DAC86DD5}" type="presParOf" srcId="{C359AECE-4BC3-4705-A467-2A73EDC57E14}" destId="{B259AD98-795F-45E0-8259-D6CC0AA51E95}" srcOrd="16" destOrd="0" presId="urn:microsoft.com/office/officeart/2005/8/layout/radial6"/>
    <dgm:cxn modelId="{9E2D75D1-20DB-4361-A450-626C06649701}" type="presParOf" srcId="{C359AECE-4BC3-4705-A467-2A73EDC57E14}" destId="{CBFA946D-8E84-460D-AF78-710F540D047B}" srcOrd="17" destOrd="0" presId="urn:microsoft.com/office/officeart/2005/8/layout/radial6"/>
    <dgm:cxn modelId="{732BF06C-F96D-4166-B713-36A4A5D4B548}" type="presParOf" srcId="{C359AECE-4BC3-4705-A467-2A73EDC57E14}" destId="{FC327447-99EE-4B02-A519-0749E1CB1A2D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FD97F8-356F-456F-928A-610A33FCD102}" type="doc">
      <dgm:prSet loTypeId="urn:microsoft.com/office/officeart/2005/8/layout/hierarchy4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C1353C-E77F-4641-A701-596DC01B0C3A}">
      <dgm:prSet phldrT="[Текст]" custT="1"/>
      <dgm:spPr>
        <a:xfrm>
          <a:off x="2449" y="0"/>
          <a:ext cx="6142616" cy="101625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Администрация школы</a:t>
          </a:r>
        </a:p>
      </dgm:t>
    </dgm:pt>
    <dgm:pt modelId="{43505BBE-CF6B-4150-8613-8DB4F40AFA86}" type="parTrans" cxnId="{658A73F2-248A-4BFA-AAD8-3774F51DBFD3}">
      <dgm:prSet/>
      <dgm:spPr/>
      <dgm:t>
        <a:bodyPr/>
        <a:lstStyle/>
        <a:p>
          <a:endParaRPr lang="ru-RU"/>
        </a:p>
      </dgm:t>
    </dgm:pt>
    <dgm:pt modelId="{560EB75C-4AE2-43F1-B77B-44B3B70168A7}" type="sibTrans" cxnId="{658A73F2-248A-4BFA-AAD8-3774F51DBFD3}">
      <dgm:prSet/>
      <dgm:spPr/>
      <dgm:t>
        <a:bodyPr/>
        <a:lstStyle/>
        <a:p>
          <a:endParaRPr lang="ru-RU"/>
        </a:p>
      </dgm:t>
    </dgm:pt>
    <dgm:pt modelId="{796021AA-4BA2-48E8-B67F-706319565E91}">
      <dgm:prSet phldrT="[Текст]" custT="1"/>
      <dgm:spPr>
        <a:xfrm>
          <a:off x="7769" y="1097708"/>
          <a:ext cx="2237768" cy="101625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Орган ученического самоуправления</a:t>
          </a:r>
          <a:endParaRPr lang="ru-RU" sz="18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FCB15D06-6587-41E8-9B38-EB6FA3A34C3A}" type="parTrans" cxnId="{12CD7489-712F-4F94-9DE2-1DCC53C99E19}">
      <dgm:prSet/>
      <dgm:spPr/>
      <dgm:t>
        <a:bodyPr/>
        <a:lstStyle/>
        <a:p>
          <a:endParaRPr lang="ru-RU"/>
        </a:p>
      </dgm:t>
    </dgm:pt>
    <dgm:pt modelId="{9CD5FD11-41FA-4BC9-B7E8-0AF937FD186C}" type="sibTrans" cxnId="{12CD7489-712F-4F94-9DE2-1DCC53C99E19}">
      <dgm:prSet/>
      <dgm:spPr/>
      <dgm:t>
        <a:bodyPr/>
        <a:lstStyle/>
        <a:p>
          <a:endParaRPr lang="ru-RU"/>
        </a:p>
      </dgm:t>
    </dgm:pt>
    <dgm:pt modelId="{698191C7-84B7-47DC-A9D9-BCACBEFB1D67}">
      <dgm:prSet phldrT="[Текст]" custT="1"/>
      <dgm:spPr>
        <a:xfrm>
          <a:off x="12134" y="2195141"/>
          <a:ext cx="931325" cy="10809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Сектор школьной библиотеки и медиатеки</a:t>
          </a:r>
        </a:p>
      </dgm:t>
    </dgm:pt>
    <dgm:pt modelId="{93F1C477-3E55-4CD8-976F-C105D163A2FE}" type="parTrans" cxnId="{C700F7F4-BEE3-4C94-AE9F-142DEEABAE7C}">
      <dgm:prSet/>
      <dgm:spPr/>
      <dgm:t>
        <a:bodyPr/>
        <a:lstStyle/>
        <a:p>
          <a:endParaRPr lang="ru-RU"/>
        </a:p>
      </dgm:t>
    </dgm:pt>
    <dgm:pt modelId="{2C79D14B-E3F8-4605-AB8F-707CD62A53CE}" type="sibTrans" cxnId="{C700F7F4-BEE3-4C94-AE9F-142DEEABAE7C}">
      <dgm:prSet/>
      <dgm:spPr/>
      <dgm:t>
        <a:bodyPr/>
        <a:lstStyle/>
        <a:p>
          <a:endParaRPr lang="ru-RU"/>
        </a:p>
      </dgm:t>
    </dgm:pt>
    <dgm:pt modelId="{E7761EED-B622-4C3E-BC84-022275DDEAF5}">
      <dgm:prSet phldrT="[Текст]" custT="1"/>
      <dgm:spPr>
        <a:xfrm>
          <a:off x="951072" y="2195141"/>
          <a:ext cx="1290102" cy="109576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Социально-психологическая служба</a:t>
          </a:r>
        </a:p>
      </dgm:t>
    </dgm:pt>
    <dgm:pt modelId="{E8A4E867-B156-4DDC-8C68-936F239AD671}" type="parTrans" cxnId="{D0BDA5F2-674C-4D75-98C4-FC8A81CB6B67}">
      <dgm:prSet/>
      <dgm:spPr/>
      <dgm:t>
        <a:bodyPr/>
        <a:lstStyle/>
        <a:p>
          <a:endParaRPr lang="ru-RU"/>
        </a:p>
      </dgm:t>
    </dgm:pt>
    <dgm:pt modelId="{03183A59-8CE1-4960-89E7-5774BE32FA2F}" type="sibTrans" cxnId="{D0BDA5F2-674C-4D75-98C4-FC8A81CB6B67}">
      <dgm:prSet/>
      <dgm:spPr/>
      <dgm:t>
        <a:bodyPr/>
        <a:lstStyle/>
        <a:p>
          <a:endParaRPr lang="ru-RU"/>
        </a:p>
      </dgm:t>
    </dgm:pt>
    <dgm:pt modelId="{64803C47-5242-4F80-A341-6F6F1B9408A1}">
      <dgm:prSet phldrT="[Текст]" custT="1"/>
      <dgm:spPr>
        <a:xfrm>
          <a:off x="2260793" y="1097708"/>
          <a:ext cx="1106173" cy="101625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Совет школы</a:t>
          </a:r>
        </a:p>
      </dgm:t>
    </dgm:pt>
    <dgm:pt modelId="{4C77C6CF-1D2A-4D06-B995-E3DDD04EB58B}" type="parTrans" cxnId="{D497F43C-C8C9-4E68-A86D-1DF99F762B27}">
      <dgm:prSet/>
      <dgm:spPr/>
      <dgm:t>
        <a:bodyPr/>
        <a:lstStyle/>
        <a:p>
          <a:endParaRPr lang="ru-RU"/>
        </a:p>
      </dgm:t>
    </dgm:pt>
    <dgm:pt modelId="{99F51C02-65DF-4928-902E-1803CFAFF37F}" type="sibTrans" cxnId="{D497F43C-C8C9-4E68-A86D-1DF99F762B27}">
      <dgm:prSet/>
      <dgm:spPr/>
      <dgm:t>
        <a:bodyPr/>
        <a:lstStyle/>
        <a:p>
          <a:endParaRPr lang="ru-RU"/>
        </a:p>
      </dgm:t>
    </dgm:pt>
    <dgm:pt modelId="{0C80F5D2-CA37-4C01-B40A-6297A2AFB1E6}">
      <dgm:prSet phldrT="[Текст]" custT="1"/>
      <dgm:spPr>
        <a:xfrm>
          <a:off x="2262950" y="2195141"/>
          <a:ext cx="1101859" cy="116048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Сектор информационно-коммуникационного обеспечения</a:t>
          </a:r>
        </a:p>
      </dgm:t>
    </dgm:pt>
    <dgm:pt modelId="{7AF61A0D-9A33-4790-BF89-27D1C173E01C}" type="parTrans" cxnId="{3EE2E56D-FA7A-435E-B0F0-1B248F992674}">
      <dgm:prSet/>
      <dgm:spPr/>
      <dgm:t>
        <a:bodyPr/>
        <a:lstStyle/>
        <a:p>
          <a:endParaRPr lang="ru-RU"/>
        </a:p>
      </dgm:t>
    </dgm:pt>
    <dgm:pt modelId="{98AC9840-4AF9-485C-AD25-308D96FFFC3E}" type="sibTrans" cxnId="{3EE2E56D-FA7A-435E-B0F0-1B248F992674}">
      <dgm:prSet/>
      <dgm:spPr/>
      <dgm:t>
        <a:bodyPr/>
        <a:lstStyle/>
        <a:p>
          <a:endParaRPr lang="ru-RU"/>
        </a:p>
      </dgm:t>
    </dgm:pt>
    <dgm:pt modelId="{C37766F0-D9EB-4759-920D-13096FA06EC9}">
      <dgm:prSet custT="1"/>
      <dgm:spPr>
        <a:xfrm>
          <a:off x="3382221" y="1097708"/>
          <a:ext cx="2756173" cy="101625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Школьные методические объединения педагогов</a:t>
          </a:r>
        </a:p>
      </dgm:t>
    </dgm:pt>
    <dgm:pt modelId="{248CC015-E869-4896-8F7B-9E48C0FE1E6A}" type="parTrans" cxnId="{5CBF329D-628D-4A16-8FF1-5CB3AE8D4621}">
      <dgm:prSet/>
      <dgm:spPr/>
      <dgm:t>
        <a:bodyPr/>
        <a:lstStyle/>
        <a:p>
          <a:endParaRPr lang="ru-RU"/>
        </a:p>
      </dgm:t>
    </dgm:pt>
    <dgm:pt modelId="{0C55307E-1580-46B8-8A29-82EDEB591F30}" type="sibTrans" cxnId="{5CBF329D-628D-4A16-8FF1-5CB3AE8D4621}">
      <dgm:prSet/>
      <dgm:spPr/>
      <dgm:t>
        <a:bodyPr/>
        <a:lstStyle/>
        <a:p>
          <a:endParaRPr lang="ru-RU"/>
        </a:p>
      </dgm:t>
    </dgm:pt>
    <dgm:pt modelId="{AE7B4A8F-4DF6-49E8-ADF1-3B0F2CA64C9E}">
      <dgm:prSet custT="1"/>
      <dgm:spPr>
        <a:xfrm>
          <a:off x="3709662" y="2195141"/>
          <a:ext cx="2101291" cy="101625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Научное общество учащихся</a:t>
          </a:r>
        </a:p>
      </dgm:t>
    </dgm:pt>
    <dgm:pt modelId="{9BF3D68D-764A-45C5-9407-78730F2116E9}" type="parTrans" cxnId="{23675E5D-B470-4E8F-B56D-403023EB3E3C}">
      <dgm:prSet/>
      <dgm:spPr/>
      <dgm:t>
        <a:bodyPr/>
        <a:lstStyle/>
        <a:p>
          <a:endParaRPr lang="ru-RU"/>
        </a:p>
      </dgm:t>
    </dgm:pt>
    <dgm:pt modelId="{11764312-C011-49FC-B67B-09DC61E0D090}" type="sibTrans" cxnId="{23675E5D-B470-4E8F-B56D-403023EB3E3C}">
      <dgm:prSet/>
      <dgm:spPr/>
      <dgm:t>
        <a:bodyPr/>
        <a:lstStyle/>
        <a:p>
          <a:endParaRPr lang="ru-RU"/>
        </a:p>
      </dgm:t>
    </dgm:pt>
    <dgm:pt modelId="{934E90F7-E46C-4544-A2F7-CAFD66059BFA}">
      <dgm:prSet custT="1"/>
      <dgm:spPr>
        <a:xfrm>
          <a:off x="3387597" y="3292573"/>
          <a:ext cx="1004421" cy="101625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Спортивно-оздоровительный сектор</a:t>
          </a:r>
        </a:p>
      </dgm:t>
    </dgm:pt>
    <dgm:pt modelId="{5289D6A8-B3BC-43A1-9DF1-9E734FDE484A}" type="parTrans" cxnId="{FCB99290-9496-4B92-BFA2-12E3B1D94028}">
      <dgm:prSet/>
      <dgm:spPr/>
      <dgm:t>
        <a:bodyPr/>
        <a:lstStyle/>
        <a:p>
          <a:endParaRPr lang="ru-RU"/>
        </a:p>
      </dgm:t>
    </dgm:pt>
    <dgm:pt modelId="{9D93DDC9-B2E2-472B-A941-F6F99CF87DDD}" type="sibTrans" cxnId="{FCB99290-9496-4B92-BFA2-12E3B1D94028}">
      <dgm:prSet/>
      <dgm:spPr/>
      <dgm:t>
        <a:bodyPr/>
        <a:lstStyle/>
        <a:p>
          <a:endParaRPr lang="ru-RU"/>
        </a:p>
      </dgm:t>
    </dgm:pt>
    <dgm:pt modelId="{ABC06412-6295-40FF-B1A1-4C79E467C291}">
      <dgm:prSet custT="1"/>
      <dgm:spPr>
        <a:xfrm>
          <a:off x="4395821" y="3292573"/>
          <a:ext cx="819432" cy="101625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Биолого-экологический сектор</a:t>
          </a:r>
        </a:p>
      </dgm:t>
    </dgm:pt>
    <dgm:pt modelId="{853390DB-2573-42DA-BF07-626A83064410}" type="parTrans" cxnId="{11031987-BF83-46A5-A205-D265CA2595F6}">
      <dgm:prSet/>
      <dgm:spPr/>
      <dgm:t>
        <a:bodyPr/>
        <a:lstStyle/>
        <a:p>
          <a:endParaRPr lang="ru-RU"/>
        </a:p>
      </dgm:t>
    </dgm:pt>
    <dgm:pt modelId="{0F3D776B-A370-49D0-839E-50FDA151CFBB}" type="sibTrans" cxnId="{11031987-BF83-46A5-A205-D265CA2595F6}">
      <dgm:prSet/>
      <dgm:spPr/>
      <dgm:t>
        <a:bodyPr/>
        <a:lstStyle/>
        <a:p>
          <a:endParaRPr lang="ru-RU"/>
        </a:p>
      </dgm:t>
    </dgm:pt>
    <dgm:pt modelId="{6D6654AF-9CAA-4592-8A0E-A023CA9D59B8}">
      <dgm:prSet custT="1"/>
      <dgm:spPr>
        <a:xfrm>
          <a:off x="5219055" y="3292573"/>
          <a:ext cx="913964" cy="101625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Музейный сектор "Летопись школьных дней"</a:t>
          </a:r>
        </a:p>
      </dgm:t>
    </dgm:pt>
    <dgm:pt modelId="{A6729F4C-E6FD-4F11-A8DC-380AA72BA979}" type="parTrans" cxnId="{4BD3F051-A268-4122-83C4-FE390A4CD6BB}">
      <dgm:prSet/>
      <dgm:spPr/>
      <dgm:t>
        <a:bodyPr/>
        <a:lstStyle/>
        <a:p>
          <a:endParaRPr lang="ru-RU"/>
        </a:p>
      </dgm:t>
    </dgm:pt>
    <dgm:pt modelId="{8578A893-3F7B-42D0-AE8F-A18B04A0AEEF}" type="sibTrans" cxnId="{4BD3F051-A268-4122-83C4-FE390A4CD6BB}">
      <dgm:prSet/>
      <dgm:spPr/>
      <dgm:t>
        <a:bodyPr/>
        <a:lstStyle/>
        <a:p>
          <a:endParaRPr lang="ru-RU"/>
        </a:p>
      </dgm:t>
    </dgm:pt>
    <dgm:pt modelId="{385CE394-6A7B-4523-9AF8-966265FA39AB}" type="pres">
      <dgm:prSet presAssocID="{84FD97F8-356F-456F-928A-610A33FCD10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61147D7-1A59-4895-8B5C-4501195BB1BA}" type="pres">
      <dgm:prSet presAssocID="{3DC1353C-E77F-4641-A701-596DC01B0C3A}" presName="vertOne" presStyleCnt="0"/>
      <dgm:spPr/>
      <dgm:t>
        <a:bodyPr/>
        <a:lstStyle/>
        <a:p>
          <a:endParaRPr lang="ru-RU"/>
        </a:p>
      </dgm:t>
    </dgm:pt>
    <dgm:pt modelId="{B75CF035-52AA-48EB-817E-F1D1711F1E71}" type="pres">
      <dgm:prSet presAssocID="{3DC1353C-E77F-4641-A701-596DC01B0C3A}" presName="txOne" presStyleLbl="node0" presStyleIdx="0" presStyleCnt="1" custLinFactNeighborX="11" custLinFactNeighborY="-6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0A3150-5F02-46A8-9019-13ECDB7A1362}" type="pres">
      <dgm:prSet presAssocID="{3DC1353C-E77F-4641-A701-596DC01B0C3A}" presName="parTransOne" presStyleCnt="0"/>
      <dgm:spPr/>
      <dgm:t>
        <a:bodyPr/>
        <a:lstStyle/>
        <a:p>
          <a:endParaRPr lang="ru-RU"/>
        </a:p>
      </dgm:t>
    </dgm:pt>
    <dgm:pt modelId="{900E90AB-F9BB-45C6-8A4C-9A990788F50D}" type="pres">
      <dgm:prSet presAssocID="{3DC1353C-E77F-4641-A701-596DC01B0C3A}" presName="horzOne" presStyleCnt="0"/>
      <dgm:spPr/>
      <dgm:t>
        <a:bodyPr/>
        <a:lstStyle/>
        <a:p>
          <a:endParaRPr lang="ru-RU"/>
        </a:p>
      </dgm:t>
    </dgm:pt>
    <dgm:pt modelId="{63989ECC-E540-4865-8223-4BFA369B1042}" type="pres">
      <dgm:prSet presAssocID="{796021AA-4BA2-48E8-B67F-706319565E91}" presName="vertTwo" presStyleCnt="0"/>
      <dgm:spPr/>
      <dgm:t>
        <a:bodyPr/>
        <a:lstStyle/>
        <a:p>
          <a:endParaRPr lang="ru-RU"/>
        </a:p>
      </dgm:t>
    </dgm:pt>
    <dgm:pt modelId="{ACF228C3-B690-499B-9337-7D6065E2C805}" type="pres">
      <dgm:prSet presAssocID="{796021AA-4BA2-48E8-B67F-706319565E91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29BFC8-4DB0-4AEF-B40C-7212182F5911}" type="pres">
      <dgm:prSet presAssocID="{796021AA-4BA2-48E8-B67F-706319565E91}" presName="parTransTwo" presStyleCnt="0"/>
      <dgm:spPr/>
      <dgm:t>
        <a:bodyPr/>
        <a:lstStyle/>
        <a:p>
          <a:endParaRPr lang="ru-RU"/>
        </a:p>
      </dgm:t>
    </dgm:pt>
    <dgm:pt modelId="{4C899A27-F13C-48F4-B857-F39D2198F541}" type="pres">
      <dgm:prSet presAssocID="{796021AA-4BA2-48E8-B67F-706319565E91}" presName="horzTwo" presStyleCnt="0"/>
      <dgm:spPr/>
      <dgm:t>
        <a:bodyPr/>
        <a:lstStyle/>
        <a:p>
          <a:endParaRPr lang="ru-RU"/>
        </a:p>
      </dgm:t>
    </dgm:pt>
    <dgm:pt modelId="{9DBA044D-5BEF-4402-92F0-04AEB9A39CEF}" type="pres">
      <dgm:prSet presAssocID="{698191C7-84B7-47DC-A9D9-BCACBEFB1D67}" presName="vertThree" presStyleCnt="0"/>
      <dgm:spPr/>
      <dgm:t>
        <a:bodyPr/>
        <a:lstStyle/>
        <a:p>
          <a:endParaRPr lang="ru-RU"/>
        </a:p>
      </dgm:t>
    </dgm:pt>
    <dgm:pt modelId="{F0C61F63-C4E8-42CE-97DA-75AAF941E735}" type="pres">
      <dgm:prSet presAssocID="{698191C7-84B7-47DC-A9D9-BCACBEFB1D67}" presName="txThree" presStyleLbl="node3" presStyleIdx="0" presStyleCnt="4" custScaleX="513839" custScaleY="1063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725983-8868-4D0E-84AF-964FA10F98C7}" type="pres">
      <dgm:prSet presAssocID="{698191C7-84B7-47DC-A9D9-BCACBEFB1D67}" presName="horzThree" presStyleCnt="0"/>
      <dgm:spPr/>
      <dgm:t>
        <a:bodyPr/>
        <a:lstStyle/>
        <a:p>
          <a:endParaRPr lang="ru-RU"/>
        </a:p>
      </dgm:t>
    </dgm:pt>
    <dgm:pt modelId="{260813C7-7C5A-492F-A6B9-3FEBDEE21BC0}" type="pres">
      <dgm:prSet presAssocID="{2C79D14B-E3F8-4605-AB8F-707CD62A53CE}" presName="sibSpaceThree" presStyleCnt="0"/>
      <dgm:spPr/>
      <dgm:t>
        <a:bodyPr/>
        <a:lstStyle/>
        <a:p>
          <a:endParaRPr lang="ru-RU"/>
        </a:p>
      </dgm:t>
    </dgm:pt>
    <dgm:pt modelId="{38FE69C9-AC32-443D-AA3B-13317B3F321B}" type="pres">
      <dgm:prSet presAssocID="{E7761EED-B622-4C3E-BC84-022275DDEAF5}" presName="vertThree" presStyleCnt="0"/>
      <dgm:spPr/>
      <dgm:t>
        <a:bodyPr/>
        <a:lstStyle/>
        <a:p>
          <a:endParaRPr lang="ru-RU"/>
        </a:p>
      </dgm:t>
    </dgm:pt>
    <dgm:pt modelId="{50C5FF42-A712-4C03-81CD-B49D82DD3BEA}" type="pres">
      <dgm:prSet presAssocID="{E7761EED-B622-4C3E-BC84-022275DDEAF5}" presName="txThree" presStyleLbl="node3" presStyleIdx="1" presStyleCnt="4" custScaleX="711786" custScaleY="1078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860A8F-DD7E-4B27-8D2B-139585E0BD0D}" type="pres">
      <dgm:prSet presAssocID="{E7761EED-B622-4C3E-BC84-022275DDEAF5}" presName="horzThree" presStyleCnt="0"/>
      <dgm:spPr/>
      <dgm:t>
        <a:bodyPr/>
        <a:lstStyle/>
        <a:p>
          <a:endParaRPr lang="ru-RU"/>
        </a:p>
      </dgm:t>
    </dgm:pt>
    <dgm:pt modelId="{3EBBB858-CBFA-44A9-B69E-190EAFE26522}" type="pres">
      <dgm:prSet presAssocID="{9CD5FD11-41FA-4BC9-B7E8-0AF937FD186C}" presName="sibSpaceTwo" presStyleCnt="0"/>
      <dgm:spPr/>
      <dgm:t>
        <a:bodyPr/>
        <a:lstStyle/>
        <a:p>
          <a:endParaRPr lang="ru-RU"/>
        </a:p>
      </dgm:t>
    </dgm:pt>
    <dgm:pt modelId="{16755DE5-496A-4D49-B92C-D21FA0E9AC56}" type="pres">
      <dgm:prSet presAssocID="{64803C47-5242-4F80-A341-6F6F1B9408A1}" presName="vertTwo" presStyleCnt="0"/>
      <dgm:spPr/>
      <dgm:t>
        <a:bodyPr/>
        <a:lstStyle/>
        <a:p>
          <a:endParaRPr lang="ru-RU"/>
        </a:p>
      </dgm:t>
    </dgm:pt>
    <dgm:pt modelId="{C18F011E-282B-40CB-ABC3-5052A5C918F7}" type="pres">
      <dgm:prSet presAssocID="{64803C47-5242-4F80-A341-6F6F1B9408A1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077B0C-7695-4DF3-85B3-BEFD8C20A6C3}" type="pres">
      <dgm:prSet presAssocID="{64803C47-5242-4F80-A341-6F6F1B9408A1}" presName="parTransTwo" presStyleCnt="0"/>
      <dgm:spPr/>
      <dgm:t>
        <a:bodyPr/>
        <a:lstStyle/>
        <a:p>
          <a:endParaRPr lang="ru-RU"/>
        </a:p>
      </dgm:t>
    </dgm:pt>
    <dgm:pt modelId="{06519975-8D98-4366-8DCE-92DB745B32FB}" type="pres">
      <dgm:prSet presAssocID="{64803C47-5242-4F80-A341-6F6F1B9408A1}" presName="horzTwo" presStyleCnt="0"/>
      <dgm:spPr/>
      <dgm:t>
        <a:bodyPr/>
        <a:lstStyle/>
        <a:p>
          <a:endParaRPr lang="ru-RU"/>
        </a:p>
      </dgm:t>
    </dgm:pt>
    <dgm:pt modelId="{29E7F3A0-7DD1-46FD-B912-9925D4CC1F8C}" type="pres">
      <dgm:prSet presAssocID="{0C80F5D2-CA37-4C01-B40A-6297A2AFB1E6}" presName="vertThree" presStyleCnt="0"/>
      <dgm:spPr/>
      <dgm:t>
        <a:bodyPr/>
        <a:lstStyle/>
        <a:p>
          <a:endParaRPr lang="ru-RU"/>
        </a:p>
      </dgm:t>
    </dgm:pt>
    <dgm:pt modelId="{5921284B-ADE0-4FE2-AFEF-82E959686B9D}" type="pres">
      <dgm:prSet presAssocID="{0C80F5D2-CA37-4C01-B40A-6297A2AFB1E6}" presName="txThree" presStyleLbl="node3" presStyleIdx="2" presStyleCnt="4" custScaleX="607927" custScaleY="1141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270DDF-ED2D-4740-BE7C-3713BBE4EFE8}" type="pres">
      <dgm:prSet presAssocID="{0C80F5D2-CA37-4C01-B40A-6297A2AFB1E6}" presName="horzThree" presStyleCnt="0"/>
      <dgm:spPr/>
      <dgm:t>
        <a:bodyPr/>
        <a:lstStyle/>
        <a:p>
          <a:endParaRPr lang="ru-RU"/>
        </a:p>
      </dgm:t>
    </dgm:pt>
    <dgm:pt modelId="{B56A286C-79D9-497D-BEC1-A88BAF714BFA}" type="pres">
      <dgm:prSet presAssocID="{99F51C02-65DF-4928-902E-1803CFAFF37F}" presName="sibSpaceTwo" presStyleCnt="0"/>
      <dgm:spPr/>
      <dgm:t>
        <a:bodyPr/>
        <a:lstStyle/>
        <a:p>
          <a:endParaRPr lang="ru-RU"/>
        </a:p>
      </dgm:t>
    </dgm:pt>
    <dgm:pt modelId="{4068B583-4119-4436-B426-A676E3005DDD}" type="pres">
      <dgm:prSet presAssocID="{C37766F0-D9EB-4759-920D-13096FA06EC9}" presName="vertTwo" presStyleCnt="0"/>
      <dgm:spPr/>
      <dgm:t>
        <a:bodyPr/>
        <a:lstStyle/>
        <a:p>
          <a:endParaRPr lang="ru-RU"/>
        </a:p>
      </dgm:t>
    </dgm:pt>
    <dgm:pt modelId="{AE80A736-C704-4A3D-ACFF-40C78AC4A287}" type="pres">
      <dgm:prSet presAssocID="{C37766F0-D9EB-4759-920D-13096FA06EC9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1F7C93-E292-4441-B9A2-303C0B6013EF}" type="pres">
      <dgm:prSet presAssocID="{C37766F0-D9EB-4759-920D-13096FA06EC9}" presName="parTransTwo" presStyleCnt="0"/>
      <dgm:spPr/>
      <dgm:t>
        <a:bodyPr/>
        <a:lstStyle/>
        <a:p>
          <a:endParaRPr lang="ru-RU"/>
        </a:p>
      </dgm:t>
    </dgm:pt>
    <dgm:pt modelId="{18F7FFD6-21C7-4BDA-A173-EA5B3B9D6467}" type="pres">
      <dgm:prSet presAssocID="{C37766F0-D9EB-4759-920D-13096FA06EC9}" presName="horzTwo" presStyleCnt="0"/>
      <dgm:spPr/>
      <dgm:t>
        <a:bodyPr/>
        <a:lstStyle/>
        <a:p>
          <a:endParaRPr lang="ru-RU"/>
        </a:p>
      </dgm:t>
    </dgm:pt>
    <dgm:pt modelId="{6913F36C-54FA-4951-B8D0-748B6E1540E4}" type="pres">
      <dgm:prSet presAssocID="{AE7B4A8F-4DF6-49E8-ADF1-3B0F2CA64C9E}" presName="vertThree" presStyleCnt="0"/>
      <dgm:spPr/>
      <dgm:t>
        <a:bodyPr/>
        <a:lstStyle/>
        <a:p>
          <a:endParaRPr lang="ru-RU"/>
        </a:p>
      </dgm:t>
    </dgm:pt>
    <dgm:pt modelId="{DF8DF16C-0E16-4365-B6DC-75441AD41792}" type="pres">
      <dgm:prSet presAssocID="{AE7B4A8F-4DF6-49E8-ADF1-3B0F2CA64C9E}" presName="txThree" presStyleLbl="node3" presStyleIdx="3" presStyleCnt="4" custScaleX="765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476D9-03C3-4885-9FF8-707DBD297728}" type="pres">
      <dgm:prSet presAssocID="{AE7B4A8F-4DF6-49E8-ADF1-3B0F2CA64C9E}" presName="parTransThree" presStyleCnt="0"/>
      <dgm:spPr/>
      <dgm:t>
        <a:bodyPr/>
        <a:lstStyle/>
        <a:p>
          <a:endParaRPr lang="ru-RU"/>
        </a:p>
      </dgm:t>
    </dgm:pt>
    <dgm:pt modelId="{282D2D24-01B5-4EFF-AC74-DED9DC5E0F58}" type="pres">
      <dgm:prSet presAssocID="{AE7B4A8F-4DF6-49E8-ADF1-3B0F2CA64C9E}" presName="horzThree" presStyleCnt="0"/>
      <dgm:spPr/>
      <dgm:t>
        <a:bodyPr/>
        <a:lstStyle/>
        <a:p>
          <a:endParaRPr lang="ru-RU"/>
        </a:p>
      </dgm:t>
    </dgm:pt>
    <dgm:pt modelId="{9D848F50-B9A8-4AF1-AA1C-6A554AEA44A8}" type="pres">
      <dgm:prSet presAssocID="{934E90F7-E46C-4544-A2F7-CAFD66059BF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C6EA23-E6FA-402D-B114-89CAEE498646}" type="pres">
      <dgm:prSet presAssocID="{934E90F7-E46C-4544-A2F7-CAFD66059BFA}" presName="txFour" presStyleLbl="node4" presStyleIdx="0" presStyleCnt="3" custScaleX="5541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17CD59-7667-44C3-BD88-BB1DB4B8A6A6}" type="pres">
      <dgm:prSet presAssocID="{934E90F7-E46C-4544-A2F7-CAFD66059BFA}" presName="horzFour" presStyleCnt="0"/>
      <dgm:spPr/>
      <dgm:t>
        <a:bodyPr/>
        <a:lstStyle/>
        <a:p>
          <a:endParaRPr lang="ru-RU"/>
        </a:p>
      </dgm:t>
    </dgm:pt>
    <dgm:pt modelId="{C18B7DFC-D265-45F6-9AD0-A8BA6C935F82}" type="pres">
      <dgm:prSet presAssocID="{9D93DDC9-B2E2-472B-A941-F6F99CF87DDD}" presName="sibSpaceFour" presStyleCnt="0"/>
      <dgm:spPr/>
      <dgm:t>
        <a:bodyPr/>
        <a:lstStyle/>
        <a:p>
          <a:endParaRPr lang="ru-RU"/>
        </a:p>
      </dgm:t>
    </dgm:pt>
    <dgm:pt modelId="{77E57301-3789-4807-AB25-B4ABEC8DE39C}" type="pres">
      <dgm:prSet presAssocID="{ABC06412-6295-40FF-B1A1-4C79E467C29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D49A72-F0D1-4E04-944E-C860DD70FA86}" type="pres">
      <dgm:prSet presAssocID="{ABC06412-6295-40FF-B1A1-4C79E467C291}" presName="txFour" presStyleLbl="node4" presStyleIdx="1" presStyleCnt="3" custScaleX="4521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F37E21-2BFB-492A-AD05-50FC8F13D54D}" type="pres">
      <dgm:prSet presAssocID="{ABC06412-6295-40FF-B1A1-4C79E467C291}" presName="horzFour" presStyleCnt="0"/>
      <dgm:spPr/>
      <dgm:t>
        <a:bodyPr/>
        <a:lstStyle/>
        <a:p>
          <a:endParaRPr lang="ru-RU"/>
        </a:p>
      </dgm:t>
    </dgm:pt>
    <dgm:pt modelId="{D1889B1D-2B90-4F7E-8609-3277545D9FCA}" type="pres">
      <dgm:prSet presAssocID="{0F3D776B-A370-49D0-839E-50FDA151CFBB}" presName="sibSpaceFour" presStyleCnt="0"/>
      <dgm:spPr/>
      <dgm:t>
        <a:bodyPr/>
        <a:lstStyle/>
        <a:p>
          <a:endParaRPr lang="ru-RU"/>
        </a:p>
      </dgm:t>
    </dgm:pt>
    <dgm:pt modelId="{9C5BD822-D8D8-415E-AD1D-F32927C22938}" type="pres">
      <dgm:prSet presAssocID="{6D6654AF-9CAA-4592-8A0E-A023CA9D59B8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FFE874-E64C-4776-9FF8-B5AD33F4A3F9}" type="pres">
      <dgm:prSet presAssocID="{6D6654AF-9CAA-4592-8A0E-A023CA9D59B8}" presName="txFour" presStyleLbl="node4" presStyleIdx="2" presStyleCnt="3" custScaleX="5042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C769D8-87C7-4017-9A22-5153F5F90241}" type="pres">
      <dgm:prSet presAssocID="{6D6654AF-9CAA-4592-8A0E-A023CA9D59B8}" presName="horzFour" presStyleCnt="0"/>
      <dgm:spPr/>
      <dgm:t>
        <a:bodyPr/>
        <a:lstStyle/>
        <a:p>
          <a:endParaRPr lang="ru-RU"/>
        </a:p>
      </dgm:t>
    </dgm:pt>
  </dgm:ptLst>
  <dgm:cxnLst>
    <dgm:cxn modelId="{76539BE7-1F4D-4F81-95FB-E19175B3391E}" type="presOf" srcId="{64803C47-5242-4F80-A341-6F6F1B9408A1}" destId="{C18F011E-282B-40CB-ABC3-5052A5C918F7}" srcOrd="0" destOrd="0" presId="urn:microsoft.com/office/officeart/2005/8/layout/hierarchy4"/>
    <dgm:cxn modelId="{11031987-BF83-46A5-A205-D265CA2595F6}" srcId="{AE7B4A8F-4DF6-49E8-ADF1-3B0F2CA64C9E}" destId="{ABC06412-6295-40FF-B1A1-4C79E467C291}" srcOrd="1" destOrd="0" parTransId="{853390DB-2573-42DA-BF07-626A83064410}" sibTransId="{0F3D776B-A370-49D0-839E-50FDA151CFBB}"/>
    <dgm:cxn modelId="{93190A3D-813B-4CEF-B95B-D0BC2CFC0B3C}" type="presOf" srcId="{3DC1353C-E77F-4641-A701-596DC01B0C3A}" destId="{B75CF035-52AA-48EB-817E-F1D1711F1E71}" srcOrd="0" destOrd="0" presId="urn:microsoft.com/office/officeart/2005/8/layout/hierarchy4"/>
    <dgm:cxn modelId="{FCB99290-9496-4B92-BFA2-12E3B1D94028}" srcId="{AE7B4A8F-4DF6-49E8-ADF1-3B0F2CA64C9E}" destId="{934E90F7-E46C-4544-A2F7-CAFD66059BFA}" srcOrd="0" destOrd="0" parTransId="{5289D6A8-B3BC-43A1-9DF1-9E734FDE484A}" sibTransId="{9D93DDC9-B2E2-472B-A941-F6F99CF87DDD}"/>
    <dgm:cxn modelId="{23675E5D-B470-4E8F-B56D-403023EB3E3C}" srcId="{C37766F0-D9EB-4759-920D-13096FA06EC9}" destId="{AE7B4A8F-4DF6-49E8-ADF1-3B0F2CA64C9E}" srcOrd="0" destOrd="0" parTransId="{9BF3D68D-764A-45C5-9407-78730F2116E9}" sibTransId="{11764312-C011-49FC-B67B-09DC61E0D090}"/>
    <dgm:cxn modelId="{D497F43C-C8C9-4E68-A86D-1DF99F762B27}" srcId="{3DC1353C-E77F-4641-A701-596DC01B0C3A}" destId="{64803C47-5242-4F80-A341-6F6F1B9408A1}" srcOrd="1" destOrd="0" parTransId="{4C77C6CF-1D2A-4D06-B995-E3DDD04EB58B}" sibTransId="{99F51C02-65DF-4928-902E-1803CFAFF37F}"/>
    <dgm:cxn modelId="{D0BDA5F2-674C-4D75-98C4-FC8A81CB6B67}" srcId="{796021AA-4BA2-48E8-B67F-706319565E91}" destId="{E7761EED-B622-4C3E-BC84-022275DDEAF5}" srcOrd="1" destOrd="0" parTransId="{E8A4E867-B156-4DDC-8C68-936F239AD671}" sibTransId="{03183A59-8CE1-4960-89E7-5774BE32FA2F}"/>
    <dgm:cxn modelId="{BAE8C7D4-5B1B-497A-B661-E1F739B61CAC}" type="presOf" srcId="{AE7B4A8F-4DF6-49E8-ADF1-3B0F2CA64C9E}" destId="{DF8DF16C-0E16-4365-B6DC-75441AD41792}" srcOrd="0" destOrd="0" presId="urn:microsoft.com/office/officeart/2005/8/layout/hierarchy4"/>
    <dgm:cxn modelId="{8FF652F2-D8B3-4A8D-938D-E4D5B01DA4B2}" type="presOf" srcId="{934E90F7-E46C-4544-A2F7-CAFD66059BFA}" destId="{24C6EA23-E6FA-402D-B114-89CAEE498646}" srcOrd="0" destOrd="0" presId="urn:microsoft.com/office/officeart/2005/8/layout/hierarchy4"/>
    <dgm:cxn modelId="{A0D192EF-ACD5-45D1-B2DC-8D014443F483}" type="presOf" srcId="{C37766F0-D9EB-4759-920D-13096FA06EC9}" destId="{AE80A736-C704-4A3D-ACFF-40C78AC4A287}" srcOrd="0" destOrd="0" presId="urn:microsoft.com/office/officeart/2005/8/layout/hierarchy4"/>
    <dgm:cxn modelId="{5D7E5EDD-A752-4584-A074-EF2B4CCF8AB1}" type="presOf" srcId="{E7761EED-B622-4C3E-BC84-022275DDEAF5}" destId="{50C5FF42-A712-4C03-81CD-B49D82DD3BEA}" srcOrd="0" destOrd="0" presId="urn:microsoft.com/office/officeart/2005/8/layout/hierarchy4"/>
    <dgm:cxn modelId="{0B597888-3488-4C0A-BE9A-93ACF13D88BD}" type="presOf" srcId="{6D6654AF-9CAA-4592-8A0E-A023CA9D59B8}" destId="{97FFE874-E64C-4776-9FF8-B5AD33F4A3F9}" srcOrd="0" destOrd="0" presId="urn:microsoft.com/office/officeart/2005/8/layout/hierarchy4"/>
    <dgm:cxn modelId="{658A73F2-248A-4BFA-AAD8-3774F51DBFD3}" srcId="{84FD97F8-356F-456F-928A-610A33FCD102}" destId="{3DC1353C-E77F-4641-A701-596DC01B0C3A}" srcOrd="0" destOrd="0" parTransId="{43505BBE-CF6B-4150-8613-8DB4F40AFA86}" sibTransId="{560EB75C-4AE2-43F1-B77B-44B3B70168A7}"/>
    <dgm:cxn modelId="{3EE2E56D-FA7A-435E-B0F0-1B248F992674}" srcId="{64803C47-5242-4F80-A341-6F6F1B9408A1}" destId="{0C80F5D2-CA37-4C01-B40A-6297A2AFB1E6}" srcOrd="0" destOrd="0" parTransId="{7AF61A0D-9A33-4790-BF89-27D1C173E01C}" sibTransId="{98AC9840-4AF9-485C-AD25-308D96FFFC3E}"/>
    <dgm:cxn modelId="{12CD7489-712F-4F94-9DE2-1DCC53C99E19}" srcId="{3DC1353C-E77F-4641-A701-596DC01B0C3A}" destId="{796021AA-4BA2-48E8-B67F-706319565E91}" srcOrd="0" destOrd="0" parTransId="{FCB15D06-6587-41E8-9B38-EB6FA3A34C3A}" sibTransId="{9CD5FD11-41FA-4BC9-B7E8-0AF937FD186C}"/>
    <dgm:cxn modelId="{C700F7F4-BEE3-4C94-AE9F-142DEEABAE7C}" srcId="{796021AA-4BA2-48E8-B67F-706319565E91}" destId="{698191C7-84B7-47DC-A9D9-BCACBEFB1D67}" srcOrd="0" destOrd="0" parTransId="{93F1C477-3E55-4CD8-976F-C105D163A2FE}" sibTransId="{2C79D14B-E3F8-4605-AB8F-707CD62A53CE}"/>
    <dgm:cxn modelId="{8D67D2D0-BAED-4528-899B-851E53A0D869}" type="presOf" srcId="{84FD97F8-356F-456F-928A-610A33FCD102}" destId="{385CE394-6A7B-4523-9AF8-966265FA39AB}" srcOrd="0" destOrd="0" presId="urn:microsoft.com/office/officeart/2005/8/layout/hierarchy4"/>
    <dgm:cxn modelId="{4BD3F051-A268-4122-83C4-FE390A4CD6BB}" srcId="{AE7B4A8F-4DF6-49E8-ADF1-3B0F2CA64C9E}" destId="{6D6654AF-9CAA-4592-8A0E-A023CA9D59B8}" srcOrd="2" destOrd="0" parTransId="{A6729F4C-E6FD-4F11-A8DC-380AA72BA979}" sibTransId="{8578A893-3F7B-42D0-AE8F-A18B04A0AEEF}"/>
    <dgm:cxn modelId="{5CBF329D-628D-4A16-8FF1-5CB3AE8D4621}" srcId="{3DC1353C-E77F-4641-A701-596DC01B0C3A}" destId="{C37766F0-D9EB-4759-920D-13096FA06EC9}" srcOrd="2" destOrd="0" parTransId="{248CC015-E869-4896-8F7B-9E48C0FE1E6A}" sibTransId="{0C55307E-1580-46B8-8A29-82EDEB591F30}"/>
    <dgm:cxn modelId="{DA846B14-5094-4C91-A89C-DC3CA30E646F}" type="presOf" srcId="{0C80F5D2-CA37-4C01-B40A-6297A2AFB1E6}" destId="{5921284B-ADE0-4FE2-AFEF-82E959686B9D}" srcOrd="0" destOrd="0" presId="urn:microsoft.com/office/officeart/2005/8/layout/hierarchy4"/>
    <dgm:cxn modelId="{AEE35B41-EECE-4587-B882-465B38F10D3E}" type="presOf" srcId="{ABC06412-6295-40FF-B1A1-4C79E467C291}" destId="{E2D49A72-F0D1-4E04-944E-C860DD70FA86}" srcOrd="0" destOrd="0" presId="urn:microsoft.com/office/officeart/2005/8/layout/hierarchy4"/>
    <dgm:cxn modelId="{8A0FFCC7-4B40-4983-9EC7-06D7019BED96}" type="presOf" srcId="{698191C7-84B7-47DC-A9D9-BCACBEFB1D67}" destId="{F0C61F63-C4E8-42CE-97DA-75AAF941E735}" srcOrd="0" destOrd="0" presId="urn:microsoft.com/office/officeart/2005/8/layout/hierarchy4"/>
    <dgm:cxn modelId="{8308D5B1-BB09-465F-954D-597DF3A33BF7}" type="presOf" srcId="{796021AA-4BA2-48E8-B67F-706319565E91}" destId="{ACF228C3-B690-499B-9337-7D6065E2C805}" srcOrd="0" destOrd="0" presId="urn:microsoft.com/office/officeart/2005/8/layout/hierarchy4"/>
    <dgm:cxn modelId="{73349296-1EEA-4CE5-8613-3729069E33EB}" type="presParOf" srcId="{385CE394-6A7B-4523-9AF8-966265FA39AB}" destId="{261147D7-1A59-4895-8B5C-4501195BB1BA}" srcOrd="0" destOrd="0" presId="urn:microsoft.com/office/officeart/2005/8/layout/hierarchy4"/>
    <dgm:cxn modelId="{A3078695-F922-4246-AC9A-E0E1E51BB2B1}" type="presParOf" srcId="{261147D7-1A59-4895-8B5C-4501195BB1BA}" destId="{B75CF035-52AA-48EB-817E-F1D1711F1E71}" srcOrd="0" destOrd="0" presId="urn:microsoft.com/office/officeart/2005/8/layout/hierarchy4"/>
    <dgm:cxn modelId="{2763138E-A704-4E27-8C37-CB8911AF2719}" type="presParOf" srcId="{261147D7-1A59-4895-8B5C-4501195BB1BA}" destId="{C40A3150-5F02-46A8-9019-13ECDB7A1362}" srcOrd="1" destOrd="0" presId="urn:microsoft.com/office/officeart/2005/8/layout/hierarchy4"/>
    <dgm:cxn modelId="{0E1B6269-7E81-4247-910E-53AEB1407413}" type="presParOf" srcId="{261147D7-1A59-4895-8B5C-4501195BB1BA}" destId="{900E90AB-F9BB-45C6-8A4C-9A990788F50D}" srcOrd="2" destOrd="0" presId="urn:microsoft.com/office/officeart/2005/8/layout/hierarchy4"/>
    <dgm:cxn modelId="{A9BD7AFD-235C-4372-A0A4-71BAEFA1C716}" type="presParOf" srcId="{900E90AB-F9BB-45C6-8A4C-9A990788F50D}" destId="{63989ECC-E540-4865-8223-4BFA369B1042}" srcOrd="0" destOrd="0" presId="urn:microsoft.com/office/officeart/2005/8/layout/hierarchy4"/>
    <dgm:cxn modelId="{C1467C31-BF3B-4FA6-AD65-BEB8A2E85479}" type="presParOf" srcId="{63989ECC-E540-4865-8223-4BFA369B1042}" destId="{ACF228C3-B690-499B-9337-7D6065E2C805}" srcOrd="0" destOrd="0" presId="urn:microsoft.com/office/officeart/2005/8/layout/hierarchy4"/>
    <dgm:cxn modelId="{808EED9B-DFB1-4AC7-AB3E-9AB3CCAC7A21}" type="presParOf" srcId="{63989ECC-E540-4865-8223-4BFA369B1042}" destId="{3929BFC8-4DB0-4AEF-B40C-7212182F5911}" srcOrd="1" destOrd="0" presId="urn:microsoft.com/office/officeart/2005/8/layout/hierarchy4"/>
    <dgm:cxn modelId="{2A8B3C74-A0F4-49E8-8A0D-0AB33E5DEC6D}" type="presParOf" srcId="{63989ECC-E540-4865-8223-4BFA369B1042}" destId="{4C899A27-F13C-48F4-B857-F39D2198F541}" srcOrd="2" destOrd="0" presId="urn:microsoft.com/office/officeart/2005/8/layout/hierarchy4"/>
    <dgm:cxn modelId="{6B8AAB62-2A28-4F48-9D9A-3B7E19306DBD}" type="presParOf" srcId="{4C899A27-F13C-48F4-B857-F39D2198F541}" destId="{9DBA044D-5BEF-4402-92F0-04AEB9A39CEF}" srcOrd="0" destOrd="0" presId="urn:microsoft.com/office/officeart/2005/8/layout/hierarchy4"/>
    <dgm:cxn modelId="{8C6A62CA-2163-4513-8BE3-958123FF21F5}" type="presParOf" srcId="{9DBA044D-5BEF-4402-92F0-04AEB9A39CEF}" destId="{F0C61F63-C4E8-42CE-97DA-75AAF941E735}" srcOrd="0" destOrd="0" presId="urn:microsoft.com/office/officeart/2005/8/layout/hierarchy4"/>
    <dgm:cxn modelId="{1611BD6F-D444-44BB-9E69-39C4728A05F4}" type="presParOf" srcId="{9DBA044D-5BEF-4402-92F0-04AEB9A39CEF}" destId="{0A725983-8868-4D0E-84AF-964FA10F98C7}" srcOrd="1" destOrd="0" presId="urn:microsoft.com/office/officeart/2005/8/layout/hierarchy4"/>
    <dgm:cxn modelId="{B5247DD6-DC7F-41FE-BE47-337EC696D7EB}" type="presParOf" srcId="{4C899A27-F13C-48F4-B857-F39D2198F541}" destId="{260813C7-7C5A-492F-A6B9-3FEBDEE21BC0}" srcOrd="1" destOrd="0" presId="urn:microsoft.com/office/officeart/2005/8/layout/hierarchy4"/>
    <dgm:cxn modelId="{CB227533-94E0-4ED9-86D6-30ADF9FE335B}" type="presParOf" srcId="{4C899A27-F13C-48F4-B857-F39D2198F541}" destId="{38FE69C9-AC32-443D-AA3B-13317B3F321B}" srcOrd="2" destOrd="0" presId="urn:microsoft.com/office/officeart/2005/8/layout/hierarchy4"/>
    <dgm:cxn modelId="{3AA5745C-A8EC-421D-9748-0DFA803AB02D}" type="presParOf" srcId="{38FE69C9-AC32-443D-AA3B-13317B3F321B}" destId="{50C5FF42-A712-4C03-81CD-B49D82DD3BEA}" srcOrd="0" destOrd="0" presId="urn:microsoft.com/office/officeart/2005/8/layout/hierarchy4"/>
    <dgm:cxn modelId="{314F5FEC-4FF0-48D5-949E-C4DFCFC8006B}" type="presParOf" srcId="{38FE69C9-AC32-443D-AA3B-13317B3F321B}" destId="{F0860A8F-DD7E-4B27-8D2B-139585E0BD0D}" srcOrd="1" destOrd="0" presId="urn:microsoft.com/office/officeart/2005/8/layout/hierarchy4"/>
    <dgm:cxn modelId="{BBA6BBC2-B0A1-43D4-9C1C-3DBD46BEB444}" type="presParOf" srcId="{900E90AB-F9BB-45C6-8A4C-9A990788F50D}" destId="{3EBBB858-CBFA-44A9-B69E-190EAFE26522}" srcOrd="1" destOrd="0" presId="urn:microsoft.com/office/officeart/2005/8/layout/hierarchy4"/>
    <dgm:cxn modelId="{38808AE8-1A45-49F7-B676-074643260BCB}" type="presParOf" srcId="{900E90AB-F9BB-45C6-8A4C-9A990788F50D}" destId="{16755DE5-496A-4D49-B92C-D21FA0E9AC56}" srcOrd="2" destOrd="0" presId="urn:microsoft.com/office/officeart/2005/8/layout/hierarchy4"/>
    <dgm:cxn modelId="{1A8B2591-7680-49F1-9BDD-848C2A1ECC42}" type="presParOf" srcId="{16755DE5-496A-4D49-B92C-D21FA0E9AC56}" destId="{C18F011E-282B-40CB-ABC3-5052A5C918F7}" srcOrd="0" destOrd="0" presId="urn:microsoft.com/office/officeart/2005/8/layout/hierarchy4"/>
    <dgm:cxn modelId="{A9751DBF-1987-408C-8DBD-C4E7616C833A}" type="presParOf" srcId="{16755DE5-496A-4D49-B92C-D21FA0E9AC56}" destId="{88077B0C-7695-4DF3-85B3-BEFD8C20A6C3}" srcOrd="1" destOrd="0" presId="urn:microsoft.com/office/officeart/2005/8/layout/hierarchy4"/>
    <dgm:cxn modelId="{437C2A32-266A-40AE-81EE-BB78D7E14435}" type="presParOf" srcId="{16755DE5-496A-4D49-B92C-D21FA0E9AC56}" destId="{06519975-8D98-4366-8DCE-92DB745B32FB}" srcOrd="2" destOrd="0" presId="urn:microsoft.com/office/officeart/2005/8/layout/hierarchy4"/>
    <dgm:cxn modelId="{D0FBD7F6-9F81-4B75-9478-EAA9FA49F2A6}" type="presParOf" srcId="{06519975-8D98-4366-8DCE-92DB745B32FB}" destId="{29E7F3A0-7DD1-46FD-B912-9925D4CC1F8C}" srcOrd="0" destOrd="0" presId="urn:microsoft.com/office/officeart/2005/8/layout/hierarchy4"/>
    <dgm:cxn modelId="{848752FF-7CCD-499F-909C-8449F921619D}" type="presParOf" srcId="{29E7F3A0-7DD1-46FD-B912-9925D4CC1F8C}" destId="{5921284B-ADE0-4FE2-AFEF-82E959686B9D}" srcOrd="0" destOrd="0" presId="urn:microsoft.com/office/officeart/2005/8/layout/hierarchy4"/>
    <dgm:cxn modelId="{D2F6F33C-8D24-455B-800A-B72C5FB19549}" type="presParOf" srcId="{29E7F3A0-7DD1-46FD-B912-9925D4CC1F8C}" destId="{04270DDF-ED2D-4740-BE7C-3713BBE4EFE8}" srcOrd="1" destOrd="0" presId="urn:microsoft.com/office/officeart/2005/8/layout/hierarchy4"/>
    <dgm:cxn modelId="{5AD5018F-7942-4AA5-ADAB-A28DE823C424}" type="presParOf" srcId="{900E90AB-F9BB-45C6-8A4C-9A990788F50D}" destId="{B56A286C-79D9-497D-BEC1-A88BAF714BFA}" srcOrd="3" destOrd="0" presId="urn:microsoft.com/office/officeart/2005/8/layout/hierarchy4"/>
    <dgm:cxn modelId="{847927DA-0E95-46E1-A28D-E968984960EA}" type="presParOf" srcId="{900E90AB-F9BB-45C6-8A4C-9A990788F50D}" destId="{4068B583-4119-4436-B426-A676E3005DDD}" srcOrd="4" destOrd="0" presId="urn:microsoft.com/office/officeart/2005/8/layout/hierarchy4"/>
    <dgm:cxn modelId="{3DA5DE97-9A08-4E18-82EE-71DF888C9585}" type="presParOf" srcId="{4068B583-4119-4436-B426-A676E3005DDD}" destId="{AE80A736-C704-4A3D-ACFF-40C78AC4A287}" srcOrd="0" destOrd="0" presId="urn:microsoft.com/office/officeart/2005/8/layout/hierarchy4"/>
    <dgm:cxn modelId="{E48F3ED2-3031-4A48-A4C7-E86B6F5CDB39}" type="presParOf" srcId="{4068B583-4119-4436-B426-A676E3005DDD}" destId="{961F7C93-E292-4441-B9A2-303C0B6013EF}" srcOrd="1" destOrd="0" presId="urn:microsoft.com/office/officeart/2005/8/layout/hierarchy4"/>
    <dgm:cxn modelId="{F417E10C-556D-4BDE-B563-D842AD348042}" type="presParOf" srcId="{4068B583-4119-4436-B426-A676E3005DDD}" destId="{18F7FFD6-21C7-4BDA-A173-EA5B3B9D6467}" srcOrd="2" destOrd="0" presId="urn:microsoft.com/office/officeart/2005/8/layout/hierarchy4"/>
    <dgm:cxn modelId="{6CBB26AD-4865-4C4E-B937-C1CCF8C19AA8}" type="presParOf" srcId="{18F7FFD6-21C7-4BDA-A173-EA5B3B9D6467}" destId="{6913F36C-54FA-4951-B8D0-748B6E1540E4}" srcOrd="0" destOrd="0" presId="urn:microsoft.com/office/officeart/2005/8/layout/hierarchy4"/>
    <dgm:cxn modelId="{71CC361D-6E36-4885-BE13-7C4637CA0D7C}" type="presParOf" srcId="{6913F36C-54FA-4951-B8D0-748B6E1540E4}" destId="{DF8DF16C-0E16-4365-B6DC-75441AD41792}" srcOrd="0" destOrd="0" presId="urn:microsoft.com/office/officeart/2005/8/layout/hierarchy4"/>
    <dgm:cxn modelId="{C5B353A5-943F-413F-93C0-3DD3039EE688}" type="presParOf" srcId="{6913F36C-54FA-4951-B8D0-748B6E1540E4}" destId="{882476D9-03C3-4885-9FF8-707DBD297728}" srcOrd="1" destOrd="0" presId="urn:microsoft.com/office/officeart/2005/8/layout/hierarchy4"/>
    <dgm:cxn modelId="{1727FB9B-A172-4215-908D-9F9FCFB255DC}" type="presParOf" srcId="{6913F36C-54FA-4951-B8D0-748B6E1540E4}" destId="{282D2D24-01B5-4EFF-AC74-DED9DC5E0F58}" srcOrd="2" destOrd="0" presId="urn:microsoft.com/office/officeart/2005/8/layout/hierarchy4"/>
    <dgm:cxn modelId="{9338EAB6-F875-4AD1-9A7D-E6F42C156BC9}" type="presParOf" srcId="{282D2D24-01B5-4EFF-AC74-DED9DC5E0F58}" destId="{9D848F50-B9A8-4AF1-AA1C-6A554AEA44A8}" srcOrd="0" destOrd="0" presId="urn:microsoft.com/office/officeart/2005/8/layout/hierarchy4"/>
    <dgm:cxn modelId="{BCBCA3CC-1C2B-4E7B-873C-C93B17606FD9}" type="presParOf" srcId="{9D848F50-B9A8-4AF1-AA1C-6A554AEA44A8}" destId="{24C6EA23-E6FA-402D-B114-89CAEE498646}" srcOrd="0" destOrd="0" presId="urn:microsoft.com/office/officeart/2005/8/layout/hierarchy4"/>
    <dgm:cxn modelId="{F2057CA1-AE36-4A58-AE26-66C082306ACC}" type="presParOf" srcId="{9D848F50-B9A8-4AF1-AA1C-6A554AEA44A8}" destId="{F617CD59-7667-44C3-BD88-BB1DB4B8A6A6}" srcOrd="1" destOrd="0" presId="urn:microsoft.com/office/officeart/2005/8/layout/hierarchy4"/>
    <dgm:cxn modelId="{E2AE28EE-6CBC-4B68-84A5-DD7F62E83280}" type="presParOf" srcId="{282D2D24-01B5-4EFF-AC74-DED9DC5E0F58}" destId="{C18B7DFC-D265-45F6-9AD0-A8BA6C935F82}" srcOrd="1" destOrd="0" presId="urn:microsoft.com/office/officeart/2005/8/layout/hierarchy4"/>
    <dgm:cxn modelId="{37C5B289-799D-47BC-A495-02CAD3548110}" type="presParOf" srcId="{282D2D24-01B5-4EFF-AC74-DED9DC5E0F58}" destId="{77E57301-3789-4807-AB25-B4ABEC8DE39C}" srcOrd="2" destOrd="0" presId="urn:microsoft.com/office/officeart/2005/8/layout/hierarchy4"/>
    <dgm:cxn modelId="{1A29FFCD-EC40-493A-BDF4-5F4A2C836089}" type="presParOf" srcId="{77E57301-3789-4807-AB25-B4ABEC8DE39C}" destId="{E2D49A72-F0D1-4E04-944E-C860DD70FA86}" srcOrd="0" destOrd="0" presId="urn:microsoft.com/office/officeart/2005/8/layout/hierarchy4"/>
    <dgm:cxn modelId="{219F87DF-4E42-4533-928B-7F75B225BE69}" type="presParOf" srcId="{77E57301-3789-4807-AB25-B4ABEC8DE39C}" destId="{02F37E21-2BFB-492A-AD05-50FC8F13D54D}" srcOrd="1" destOrd="0" presId="urn:microsoft.com/office/officeart/2005/8/layout/hierarchy4"/>
    <dgm:cxn modelId="{29E3560F-F5C3-46D4-81BF-F49D123370F7}" type="presParOf" srcId="{282D2D24-01B5-4EFF-AC74-DED9DC5E0F58}" destId="{D1889B1D-2B90-4F7E-8609-3277545D9FCA}" srcOrd="3" destOrd="0" presId="urn:microsoft.com/office/officeart/2005/8/layout/hierarchy4"/>
    <dgm:cxn modelId="{5CAA210A-03E5-46E4-B597-2595CA3BFC64}" type="presParOf" srcId="{282D2D24-01B5-4EFF-AC74-DED9DC5E0F58}" destId="{9C5BD822-D8D8-415E-AD1D-F32927C22938}" srcOrd="4" destOrd="0" presId="urn:microsoft.com/office/officeart/2005/8/layout/hierarchy4"/>
    <dgm:cxn modelId="{77C8A3B9-E012-4503-850C-C43FB09F026D}" type="presParOf" srcId="{9C5BD822-D8D8-415E-AD1D-F32927C22938}" destId="{97FFE874-E64C-4776-9FF8-B5AD33F4A3F9}" srcOrd="0" destOrd="0" presId="urn:microsoft.com/office/officeart/2005/8/layout/hierarchy4"/>
    <dgm:cxn modelId="{68012862-45FC-4ED4-A60A-31AD9BEF7B9F}" type="presParOf" srcId="{9C5BD822-D8D8-415E-AD1D-F32927C22938}" destId="{C6C769D8-87C7-4017-9A22-5153F5F9024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55EC27-D1BD-4892-9A20-9FE1E5C4E47E}" type="doc">
      <dgm:prSet loTypeId="urn:microsoft.com/office/officeart/2005/8/layout/orgChart1" loCatId="hierarchy" qsTypeId="urn:microsoft.com/office/officeart/2005/8/quickstyle/simple3" qsCatId="simple" csTypeId="urn:microsoft.com/office/officeart/2005/8/colors/accent3_2" csCatId="accent3" phldr="1"/>
      <dgm:spPr/>
    </dgm:pt>
    <dgm:pt modelId="{84E210E8-AA1F-41F8-9BDF-4782AA330BEE}">
      <dgm:prSet/>
      <dgm:spPr>
        <a:xfrm>
          <a:off x="1725791" y="8"/>
          <a:ext cx="3089034" cy="692036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R="0" algn="ctr" rtl="0"/>
          <a:r>
            <a:rPr lang="ru-RU" b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Внеурочная деятельность</a:t>
          </a:r>
        </a:p>
      </dgm:t>
    </dgm:pt>
    <dgm:pt modelId="{426AA400-625A-4783-86DA-D2E4BC8EB58A}" type="parTrans" cxnId="{40E5E9A0-C875-4C77-AA05-FCC79627B875}">
      <dgm:prSet/>
      <dgm:spPr/>
      <dgm:t>
        <a:bodyPr/>
        <a:lstStyle/>
        <a:p>
          <a:endParaRPr lang="ru-RU"/>
        </a:p>
      </dgm:t>
    </dgm:pt>
    <dgm:pt modelId="{C0E3E401-430C-4650-BB2B-7186D65288D9}" type="sibTrans" cxnId="{40E5E9A0-C875-4C77-AA05-FCC79627B875}">
      <dgm:prSet/>
      <dgm:spPr/>
      <dgm:t>
        <a:bodyPr/>
        <a:lstStyle/>
        <a:p>
          <a:endParaRPr lang="ru-RU"/>
        </a:p>
      </dgm:t>
    </dgm:pt>
    <dgm:pt modelId="{5782698E-5773-4E1C-BBF5-9A0D40BF42A3}">
      <dgm:prSet/>
      <dgm:spPr>
        <a:xfrm>
          <a:off x="110133" y="1192437"/>
          <a:ext cx="3089034" cy="252636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/>
          <a:r>
            <a:rPr lang="ru-RU" b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Факультативы</a:t>
          </a:r>
        </a:p>
      </dgm:t>
    </dgm:pt>
    <dgm:pt modelId="{FAEED8C2-44D9-4CF5-8412-1A7AAE4BFF4F}" type="parTrans" cxnId="{F5F32385-F45D-452F-9CBF-5990FAC9E18C}">
      <dgm:prSet/>
      <dgm:spPr>
        <a:xfrm>
          <a:off x="1654650" y="692044"/>
          <a:ext cx="1615657" cy="500392"/>
        </a:xfrm>
        <a:custGeom>
          <a:avLst/>
          <a:gdLst/>
          <a:ahLst/>
          <a:cxnLst/>
          <a:rect l="0" t="0" r="0" b="0"/>
          <a:pathLst>
            <a:path>
              <a:moveTo>
                <a:pt x="1615657" y="0"/>
              </a:moveTo>
              <a:lnTo>
                <a:pt x="1615657" y="176044"/>
              </a:lnTo>
              <a:lnTo>
                <a:pt x="0" y="176044"/>
              </a:lnTo>
              <a:lnTo>
                <a:pt x="0" y="500392"/>
              </a:lnTo>
            </a:path>
          </a:pathLst>
        </a:custGeom>
        <a:noFill/>
        <a:ln w="25400" cap="flat" cmpd="sng" algn="ctr">
          <a:solidFill>
            <a:srgbClr val="9BBB5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5EDEFB4-6FF1-47F6-BB72-52D2AA9B4816}" type="sibTrans" cxnId="{F5F32385-F45D-452F-9CBF-5990FAC9E18C}">
      <dgm:prSet/>
      <dgm:spPr/>
      <dgm:t>
        <a:bodyPr/>
        <a:lstStyle/>
        <a:p>
          <a:endParaRPr lang="ru-RU"/>
        </a:p>
      </dgm:t>
    </dgm:pt>
    <dgm:pt modelId="{3587A0B5-E93E-431E-9AF5-31619BBD5DB8}">
      <dgm:prSet custT="1"/>
      <dgm:spPr>
        <a:xfrm>
          <a:off x="151866" y="1668148"/>
          <a:ext cx="3089034" cy="2018066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3-4 классы</a:t>
          </a:r>
        </a:p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"Основы здорового питания"</a:t>
          </a:r>
        </a:p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5-6 классы</a:t>
          </a:r>
        </a:p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"Биологическое краеведение"</a:t>
          </a:r>
        </a:p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 класс</a:t>
          </a:r>
        </a:p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"Физика в задачах"</a:t>
          </a:r>
        </a:p>
        <a:p>
          <a:pPr marR="0" algn="ctr" rtl="0"/>
          <a:endParaRPr lang="ru-RU" sz="1600" b="1" dirty="0" smtClean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5554208-E970-49A9-A590-4B6B2E40EFB7}" type="parTrans" cxnId="{AA0CA748-AB61-4E10-9114-4D19049CB9BB}">
      <dgm:prSet/>
      <dgm:spPr>
        <a:xfrm>
          <a:off x="1608930" y="1445074"/>
          <a:ext cx="91440" cy="2230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87452" y="0"/>
              </a:lnTo>
              <a:lnTo>
                <a:pt x="87452" y="223074"/>
              </a:lnTo>
            </a:path>
          </a:pathLst>
        </a:custGeom>
        <a:noFill/>
        <a:ln w="25400" cap="flat" cmpd="sng" algn="ctr">
          <a:solidFill>
            <a:srgbClr val="9BBB5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98029EB-906C-4E47-8AC4-E98587922E40}" type="sibTrans" cxnId="{AA0CA748-AB61-4E10-9114-4D19049CB9BB}">
      <dgm:prSet/>
      <dgm:spPr/>
      <dgm:t>
        <a:bodyPr/>
        <a:lstStyle/>
        <a:p>
          <a:endParaRPr lang="ru-RU"/>
        </a:p>
      </dgm:t>
    </dgm:pt>
    <dgm:pt modelId="{2894DAA3-CDFC-49A9-B82D-F3A668B39D96}">
      <dgm:prSet/>
      <dgm:spPr>
        <a:xfrm>
          <a:off x="3739378" y="1234154"/>
          <a:ext cx="3089034" cy="315761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R="0" algn="ctr" rtl="0"/>
          <a:r>
            <a:rPr lang="ru-RU" b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Кружки</a:t>
          </a:r>
        </a:p>
      </dgm:t>
    </dgm:pt>
    <dgm:pt modelId="{2864D761-777A-4874-AEE0-80FF356EAAFA}" type="parTrans" cxnId="{42ED1D13-4B09-4AF6-B40D-BCE2272145E3}">
      <dgm:prSet/>
      <dgm:spPr>
        <a:xfrm>
          <a:off x="3270308" y="692044"/>
          <a:ext cx="2013587" cy="542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761"/>
              </a:lnTo>
              <a:lnTo>
                <a:pt x="2013587" y="217761"/>
              </a:lnTo>
              <a:lnTo>
                <a:pt x="2013587" y="542110"/>
              </a:lnTo>
            </a:path>
          </a:pathLst>
        </a:custGeom>
        <a:noFill/>
        <a:ln w="25400" cap="flat" cmpd="sng" algn="ctr">
          <a:solidFill>
            <a:srgbClr val="9BBB5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68C9EBC-9FFA-4DC6-BAF9-41FDA439319F}" type="sibTrans" cxnId="{42ED1D13-4B09-4AF6-B40D-BCE2272145E3}">
      <dgm:prSet/>
      <dgm:spPr/>
      <dgm:t>
        <a:bodyPr/>
        <a:lstStyle/>
        <a:p>
          <a:endParaRPr lang="ru-RU"/>
        </a:p>
      </dgm:t>
    </dgm:pt>
    <dgm:pt modelId="{87BF70BC-09DF-4EB2-BF74-EF1A114E922F}">
      <dgm:prSet custT="1"/>
      <dgm:spPr>
        <a:xfrm>
          <a:off x="3739378" y="1781330"/>
          <a:ext cx="3089034" cy="2310690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R="0" algn="ctr"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1-4 классы</a:t>
          </a:r>
        </a:p>
        <a:p>
          <a:pPr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"Зеленая </a:t>
          </a:r>
          <a:r>
            <a:rPr lang="ru-RU" sz="1600" b="1" i="0" u="none" strike="noStrike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планета","Край</a:t>
          </a:r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в котором я живу", "Моя малая Родина", "Я - исследователь", "Здоровей-ка", "</a:t>
          </a:r>
          <a:r>
            <a:rPr lang="ru-RU" sz="1600" b="1" i="0" u="none" strike="noStrike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Тропинака</a:t>
          </a:r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 здоровью", "Развитие координационных способностей "</a:t>
          </a:r>
        </a:p>
        <a:p>
          <a:pPr algn="ctr"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4-7 классы:</a:t>
          </a:r>
        </a:p>
        <a:p>
          <a:pPr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"Школа юного экспериментатора", "Музейное дело",  "Меткий стрелок", "Баскетбол", "Безопасное колесо", "Школа безопасности" </a:t>
          </a:r>
        </a:p>
        <a:p>
          <a:pPr marR="0" algn="ctr"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gm:t>
    </dgm:pt>
    <dgm:pt modelId="{FB33D164-A8B1-42FE-97F3-CE05DD32036D}" type="parTrans" cxnId="{43040005-DFB3-4F48-8647-2FD24D97BEB2}">
      <dgm:prSet/>
      <dgm:spPr>
        <a:xfrm>
          <a:off x="5238175" y="1549915"/>
          <a:ext cx="91440" cy="2314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1415"/>
              </a:lnTo>
            </a:path>
          </a:pathLst>
        </a:custGeom>
        <a:noFill/>
        <a:ln w="25400" cap="flat" cmpd="sng" algn="ctr">
          <a:solidFill>
            <a:srgbClr val="9BBB5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5BF4323-DC7C-49B2-9DEB-E15941BC9451}" type="sibTrans" cxnId="{43040005-DFB3-4F48-8647-2FD24D97BEB2}">
      <dgm:prSet/>
      <dgm:spPr/>
      <dgm:t>
        <a:bodyPr/>
        <a:lstStyle/>
        <a:p>
          <a:endParaRPr lang="ru-RU"/>
        </a:p>
      </dgm:t>
    </dgm:pt>
    <dgm:pt modelId="{D61AA32D-9EA0-40DD-BF38-1A71B1CC3A7B}" type="pres">
      <dgm:prSet presAssocID="{5B55EC27-D1BD-4892-9A20-9FE1E5C4E47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517183A-DD17-424B-819F-B53F06263A7C}" type="pres">
      <dgm:prSet presAssocID="{84E210E8-AA1F-41F8-9BDF-4782AA330BEE}" presName="hierRoot1" presStyleCnt="0">
        <dgm:presLayoutVars>
          <dgm:hierBranch/>
        </dgm:presLayoutVars>
      </dgm:prSet>
      <dgm:spPr/>
    </dgm:pt>
    <dgm:pt modelId="{EC88C9EE-D087-4F97-8112-66DA09EBC1CB}" type="pres">
      <dgm:prSet presAssocID="{84E210E8-AA1F-41F8-9BDF-4782AA330BEE}" presName="rootComposite1" presStyleCnt="0"/>
      <dgm:spPr/>
    </dgm:pt>
    <dgm:pt modelId="{F9828A0B-DD97-4C00-8931-70DE95399582}" type="pres">
      <dgm:prSet presAssocID="{84E210E8-AA1F-41F8-9BDF-4782AA330BEE}" presName="rootText1" presStyleLbl="node0" presStyleIdx="0" presStyleCnt="1" custScaleY="44806" custLinFactNeighborX="-4685" custLinFactNeighborY="-55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84B03F-D316-4C1F-BFC0-A4E10BA3C54B}" type="pres">
      <dgm:prSet presAssocID="{84E210E8-AA1F-41F8-9BDF-4782AA330BE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6F5F405-1101-4454-8545-1F39591DB80C}" type="pres">
      <dgm:prSet presAssocID="{84E210E8-AA1F-41F8-9BDF-4782AA330BEE}" presName="hierChild2" presStyleCnt="0"/>
      <dgm:spPr/>
    </dgm:pt>
    <dgm:pt modelId="{629AA17D-6F09-421D-989D-405A1383F08D}" type="pres">
      <dgm:prSet presAssocID="{FAEED8C2-44D9-4CF5-8412-1A7AAE4BFF4F}" presName="Name35" presStyleLbl="parChTrans1D2" presStyleIdx="0" presStyleCnt="2"/>
      <dgm:spPr/>
      <dgm:t>
        <a:bodyPr/>
        <a:lstStyle/>
        <a:p>
          <a:endParaRPr lang="ru-RU"/>
        </a:p>
      </dgm:t>
    </dgm:pt>
    <dgm:pt modelId="{CDA80E60-E87E-459B-B788-197A7EBC5BF5}" type="pres">
      <dgm:prSet presAssocID="{5782698E-5773-4E1C-BBF5-9A0D40BF42A3}" presName="hierRoot2" presStyleCnt="0">
        <dgm:presLayoutVars>
          <dgm:hierBranch/>
        </dgm:presLayoutVars>
      </dgm:prSet>
      <dgm:spPr/>
    </dgm:pt>
    <dgm:pt modelId="{5EA85906-E7C7-4EE4-99A7-E5D837233C82}" type="pres">
      <dgm:prSet presAssocID="{5782698E-5773-4E1C-BBF5-9A0D40BF42A3}" presName="rootComposite" presStyleCnt="0"/>
      <dgm:spPr/>
    </dgm:pt>
    <dgm:pt modelId="{47F3D03A-4B0C-4255-8B77-008D53436912}" type="pres">
      <dgm:prSet presAssocID="{5782698E-5773-4E1C-BBF5-9A0D40BF42A3}" presName="rootText" presStyleLbl="node2" presStyleIdx="0" presStyleCnt="2" custScaleY="16357" custLinFactNeighborX="3512" custLinFactNeighborY="-151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2D8EB9-7DBE-4CD2-9539-2BCCA5210825}" type="pres">
      <dgm:prSet presAssocID="{5782698E-5773-4E1C-BBF5-9A0D40BF42A3}" presName="rootConnector" presStyleLbl="node2" presStyleIdx="0" presStyleCnt="2"/>
      <dgm:spPr/>
      <dgm:t>
        <a:bodyPr/>
        <a:lstStyle/>
        <a:p>
          <a:endParaRPr lang="ru-RU"/>
        </a:p>
      </dgm:t>
    </dgm:pt>
    <dgm:pt modelId="{7774A1FD-8463-4ED5-A387-4D86D6E895BA}" type="pres">
      <dgm:prSet presAssocID="{5782698E-5773-4E1C-BBF5-9A0D40BF42A3}" presName="hierChild4" presStyleCnt="0"/>
      <dgm:spPr/>
    </dgm:pt>
    <dgm:pt modelId="{59542878-1E00-4CCE-BB68-4B96BB875C04}" type="pres">
      <dgm:prSet presAssocID="{D5554208-E970-49A9-A590-4B6B2E40EFB7}" presName="Name35" presStyleLbl="parChTrans1D3" presStyleIdx="0" presStyleCnt="2"/>
      <dgm:spPr/>
      <dgm:t>
        <a:bodyPr/>
        <a:lstStyle/>
        <a:p>
          <a:endParaRPr lang="ru-RU"/>
        </a:p>
      </dgm:t>
    </dgm:pt>
    <dgm:pt modelId="{5A55F436-5887-4829-A8E5-75D441FE711D}" type="pres">
      <dgm:prSet presAssocID="{3587A0B5-E93E-431E-9AF5-31619BBD5DB8}" presName="hierRoot2" presStyleCnt="0">
        <dgm:presLayoutVars>
          <dgm:hierBranch val="r"/>
        </dgm:presLayoutVars>
      </dgm:prSet>
      <dgm:spPr/>
    </dgm:pt>
    <dgm:pt modelId="{7495CF5C-2DEE-4EDD-947B-BAD1581E83A0}" type="pres">
      <dgm:prSet presAssocID="{3587A0B5-E93E-431E-9AF5-31619BBD5DB8}" presName="rootComposite" presStyleCnt="0"/>
      <dgm:spPr/>
    </dgm:pt>
    <dgm:pt modelId="{DF24DB33-0D03-42CA-AABB-1C38D0B12DD8}" type="pres">
      <dgm:prSet presAssocID="{3587A0B5-E93E-431E-9AF5-31619BBD5DB8}" presName="rootText" presStyleLbl="node3" presStyleIdx="0" presStyleCnt="2" custScaleY="130660" custLinFactNeighborX="4863" custLinFactNeighborY="-426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780D6F-4369-4458-BC0B-7FE946D6122B}" type="pres">
      <dgm:prSet presAssocID="{3587A0B5-E93E-431E-9AF5-31619BBD5DB8}" presName="rootConnector" presStyleLbl="node3" presStyleIdx="0" presStyleCnt="2"/>
      <dgm:spPr/>
      <dgm:t>
        <a:bodyPr/>
        <a:lstStyle/>
        <a:p>
          <a:endParaRPr lang="ru-RU"/>
        </a:p>
      </dgm:t>
    </dgm:pt>
    <dgm:pt modelId="{20F1E1B5-3479-454B-9BAD-97E319533770}" type="pres">
      <dgm:prSet presAssocID="{3587A0B5-E93E-431E-9AF5-31619BBD5DB8}" presName="hierChild4" presStyleCnt="0"/>
      <dgm:spPr/>
    </dgm:pt>
    <dgm:pt modelId="{A25E4771-E982-4036-BC6A-F379C557E20A}" type="pres">
      <dgm:prSet presAssocID="{3587A0B5-E93E-431E-9AF5-31619BBD5DB8}" presName="hierChild5" presStyleCnt="0"/>
      <dgm:spPr/>
    </dgm:pt>
    <dgm:pt modelId="{B559C76B-D021-4E6F-93EF-2CB89692508F}" type="pres">
      <dgm:prSet presAssocID="{5782698E-5773-4E1C-BBF5-9A0D40BF42A3}" presName="hierChild5" presStyleCnt="0"/>
      <dgm:spPr/>
    </dgm:pt>
    <dgm:pt modelId="{38DA8FB6-114C-4274-8992-624D69D86CC5}" type="pres">
      <dgm:prSet presAssocID="{2864D761-777A-4874-AEE0-80FF356EAAFA}" presName="Name35" presStyleLbl="parChTrans1D2" presStyleIdx="1" presStyleCnt="2"/>
      <dgm:spPr/>
      <dgm:t>
        <a:bodyPr/>
        <a:lstStyle/>
        <a:p>
          <a:endParaRPr lang="ru-RU"/>
        </a:p>
      </dgm:t>
    </dgm:pt>
    <dgm:pt modelId="{70064B50-BD37-4E94-858B-EE7794454DA9}" type="pres">
      <dgm:prSet presAssocID="{2894DAA3-CDFC-49A9-B82D-F3A668B39D96}" presName="hierRoot2" presStyleCnt="0">
        <dgm:presLayoutVars>
          <dgm:hierBranch/>
        </dgm:presLayoutVars>
      </dgm:prSet>
      <dgm:spPr/>
    </dgm:pt>
    <dgm:pt modelId="{262C8D41-1C4F-465F-8C8A-890C1B4ED456}" type="pres">
      <dgm:prSet presAssocID="{2894DAA3-CDFC-49A9-B82D-F3A668B39D96}" presName="rootComposite" presStyleCnt="0"/>
      <dgm:spPr/>
    </dgm:pt>
    <dgm:pt modelId="{036E2DB6-D183-4D2F-A4DD-B60443EBF393}" type="pres">
      <dgm:prSet presAssocID="{2894DAA3-CDFC-49A9-B82D-F3A668B39D96}" presName="rootText" presStyleLbl="node2" presStyleIdx="1" presStyleCnt="2" custScaleY="20444" custLinFactNeighborY="-124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F7DF0A-D402-48A6-9ECA-3021746B75F8}" type="pres">
      <dgm:prSet presAssocID="{2894DAA3-CDFC-49A9-B82D-F3A668B39D96}" presName="rootConnector" presStyleLbl="node2" presStyleIdx="1" presStyleCnt="2"/>
      <dgm:spPr/>
      <dgm:t>
        <a:bodyPr/>
        <a:lstStyle/>
        <a:p>
          <a:endParaRPr lang="ru-RU"/>
        </a:p>
      </dgm:t>
    </dgm:pt>
    <dgm:pt modelId="{C0FC308A-C062-4036-BF3F-05C6088DD422}" type="pres">
      <dgm:prSet presAssocID="{2894DAA3-CDFC-49A9-B82D-F3A668B39D96}" presName="hierChild4" presStyleCnt="0"/>
      <dgm:spPr/>
    </dgm:pt>
    <dgm:pt modelId="{2133C1D8-63A9-4420-8435-413FE5C7B734}" type="pres">
      <dgm:prSet presAssocID="{FB33D164-A8B1-42FE-97F3-CE05DD32036D}" presName="Name35" presStyleLbl="parChTrans1D3" presStyleIdx="1" presStyleCnt="2"/>
      <dgm:spPr/>
      <dgm:t>
        <a:bodyPr/>
        <a:lstStyle/>
        <a:p>
          <a:endParaRPr lang="ru-RU"/>
        </a:p>
      </dgm:t>
    </dgm:pt>
    <dgm:pt modelId="{CCEB07FB-C764-4055-93D8-C4FE5F3C434C}" type="pres">
      <dgm:prSet presAssocID="{87BF70BC-09DF-4EB2-BF74-EF1A114E922F}" presName="hierRoot2" presStyleCnt="0">
        <dgm:presLayoutVars>
          <dgm:hierBranch val="r"/>
        </dgm:presLayoutVars>
      </dgm:prSet>
      <dgm:spPr/>
    </dgm:pt>
    <dgm:pt modelId="{02332D01-5F19-49BD-98DD-26ED26259FEB}" type="pres">
      <dgm:prSet presAssocID="{87BF70BC-09DF-4EB2-BF74-EF1A114E922F}" presName="rootComposite" presStyleCnt="0"/>
      <dgm:spPr/>
    </dgm:pt>
    <dgm:pt modelId="{030C8904-6E0F-4DC3-B1A0-CA1CC2379438}" type="pres">
      <dgm:prSet presAssocID="{87BF70BC-09DF-4EB2-BF74-EF1A114E922F}" presName="rootText" presStyleLbl="node3" presStyleIdx="1" presStyleCnt="2" custScaleY="149606" custLinFactNeighborX="0" custLinFactNeighborY="-394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A2E81F-E7DA-4CF4-835B-C19FCFFD77F8}" type="pres">
      <dgm:prSet presAssocID="{87BF70BC-09DF-4EB2-BF74-EF1A114E922F}" presName="rootConnector" presStyleLbl="node3" presStyleIdx="1" presStyleCnt="2"/>
      <dgm:spPr/>
      <dgm:t>
        <a:bodyPr/>
        <a:lstStyle/>
        <a:p>
          <a:endParaRPr lang="ru-RU"/>
        </a:p>
      </dgm:t>
    </dgm:pt>
    <dgm:pt modelId="{AA1F6584-3DB1-4E84-B73C-5C6EDB64A6BD}" type="pres">
      <dgm:prSet presAssocID="{87BF70BC-09DF-4EB2-BF74-EF1A114E922F}" presName="hierChild4" presStyleCnt="0"/>
      <dgm:spPr/>
    </dgm:pt>
    <dgm:pt modelId="{3E30150C-E2CB-4CCF-A314-372650D6C6F2}" type="pres">
      <dgm:prSet presAssocID="{87BF70BC-09DF-4EB2-BF74-EF1A114E922F}" presName="hierChild5" presStyleCnt="0"/>
      <dgm:spPr/>
    </dgm:pt>
    <dgm:pt modelId="{E9BB3C1A-63CF-4D18-AF88-FAAE25AB0530}" type="pres">
      <dgm:prSet presAssocID="{2894DAA3-CDFC-49A9-B82D-F3A668B39D96}" presName="hierChild5" presStyleCnt="0"/>
      <dgm:spPr/>
    </dgm:pt>
    <dgm:pt modelId="{AC97CDFE-EFFC-4097-B27D-EDD21EC0C505}" type="pres">
      <dgm:prSet presAssocID="{84E210E8-AA1F-41F8-9BDF-4782AA330BEE}" presName="hierChild3" presStyleCnt="0"/>
      <dgm:spPr/>
    </dgm:pt>
  </dgm:ptLst>
  <dgm:cxnLst>
    <dgm:cxn modelId="{1876A02A-D33C-4902-9F0A-691BC709F544}" type="presOf" srcId="{2894DAA3-CDFC-49A9-B82D-F3A668B39D96}" destId="{036E2DB6-D183-4D2F-A4DD-B60443EBF393}" srcOrd="0" destOrd="0" presId="urn:microsoft.com/office/officeart/2005/8/layout/orgChart1"/>
    <dgm:cxn modelId="{62AC505E-7921-4199-9222-13CA748FE031}" type="presOf" srcId="{D5554208-E970-49A9-A590-4B6B2E40EFB7}" destId="{59542878-1E00-4CCE-BB68-4B96BB875C04}" srcOrd="0" destOrd="0" presId="urn:microsoft.com/office/officeart/2005/8/layout/orgChart1"/>
    <dgm:cxn modelId="{7FF123DD-3BD3-4D14-A3AE-D8598D676952}" type="presOf" srcId="{FAEED8C2-44D9-4CF5-8412-1A7AAE4BFF4F}" destId="{629AA17D-6F09-421D-989D-405A1383F08D}" srcOrd="0" destOrd="0" presId="urn:microsoft.com/office/officeart/2005/8/layout/orgChart1"/>
    <dgm:cxn modelId="{D0906D57-CDE7-401E-A88B-B1F21B009A01}" type="presOf" srcId="{5782698E-5773-4E1C-BBF5-9A0D40BF42A3}" destId="{9D2D8EB9-7DBE-4CD2-9539-2BCCA5210825}" srcOrd="1" destOrd="0" presId="urn:microsoft.com/office/officeart/2005/8/layout/orgChart1"/>
    <dgm:cxn modelId="{1773A530-6712-4134-813D-64215C7C0CA1}" type="presOf" srcId="{2864D761-777A-4874-AEE0-80FF356EAAFA}" destId="{38DA8FB6-114C-4274-8992-624D69D86CC5}" srcOrd="0" destOrd="0" presId="urn:microsoft.com/office/officeart/2005/8/layout/orgChart1"/>
    <dgm:cxn modelId="{40E5E9A0-C875-4C77-AA05-FCC79627B875}" srcId="{5B55EC27-D1BD-4892-9A20-9FE1E5C4E47E}" destId="{84E210E8-AA1F-41F8-9BDF-4782AA330BEE}" srcOrd="0" destOrd="0" parTransId="{426AA400-625A-4783-86DA-D2E4BC8EB58A}" sibTransId="{C0E3E401-430C-4650-BB2B-7186D65288D9}"/>
    <dgm:cxn modelId="{3DBEBE63-03E0-4F56-9B84-EEC57A42BA32}" type="presOf" srcId="{84E210E8-AA1F-41F8-9BDF-4782AA330BEE}" destId="{F9828A0B-DD97-4C00-8931-70DE95399582}" srcOrd="0" destOrd="0" presId="urn:microsoft.com/office/officeart/2005/8/layout/orgChart1"/>
    <dgm:cxn modelId="{E4C0CBDA-191D-4449-BFAC-7039B69BFAE1}" type="presOf" srcId="{5782698E-5773-4E1C-BBF5-9A0D40BF42A3}" destId="{47F3D03A-4B0C-4255-8B77-008D53436912}" srcOrd="0" destOrd="0" presId="urn:microsoft.com/office/officeart/2005/8/layout/orgChart1"/>
    <dgm:cxn modelId="{40BC203A-ECFC-4A68-A78B-D01B4153A5F4}" type="presOf" srcId="{3587A0B5-E93E-431E-9AF5-31619BBD5DB8}" destId="{DF24DB33-0D03-42CA-AABB-1C38D0B12DD8}" srcOrd="0" destOrd="0" presId="urn:microsoft.com/office/officeart/2005/8/layout/orgChart1"/>
    <dgm:cxn modelId="{F5F32385-F45D-452F-9CBF-5990FAC9E18C}" srcId="{84E210E8-AA1F-41F8-9BDF-4782AA330BEE}" destId="{5782698E-5773-4E1C-BBF5-9A0D40BF42A3}" srcOrd="0" destOrd="0" parTransId="{FAEED8C2-44D9-4CF5-8412-1A7AAE4BFF4F}" sibTransId="{55EDEFB4-6FF1-47F6-BB72-52D2AA9B4816}"/>
    <dgm:cxn modelId="{BBF4EB08-3BA3-453C-815C-B4725B9F48FD}" type="presOf" srcId="{87BF70BC-09DF-4EB2-BF74-EF1A114E922F}" destId="{DBA2E81F-E7DA-4CF4-835B-C19FCFFD77F8}" srcOrd="1" destOrd="0" presId="urn:microsoft.com/office/officeart/2005/8/layout/orgChart1"/>
    <dgm:cxn modelId="{AA0CA748-AB61-4E10-9114-4D19049CB9BB}" srcId="{5782698E-5773-4E1C-BBF5-9A0D40BF42A3}" destId="{3587A0B5-E93E-431E-9AF5-31619BBD5DB8}" srcOrd="0" destOrd="0" parTransId="{D5554208-E970-49A9-A590-4B6B2E40EFB7}" sibTransId="{F98029EB-906C-4E47-8AC4-E98587922E40}"/>
    <dgm:cxn modelId="{8A6E6B64-8DB1-4932-99D4-B25D74B76AB6}" type="presOf" srcId="{FB33D164-A8B1-42FE-97F3-CE05DD32036D}" destId="{2133C1D8-63A9-4420-8435-413FE5C7B734}" srcOrd="0" destOrd="0" presId="urn:microsoft.com/office/officeart/2005/8/layout/orgChart1"/>
    <dgm:cxn modelId="{1654C7BC-3B94-4181-B3CE-E395B1083728}" type="presOf" srcId="{84E210E8-AA1F-41F8-9BDF-4782AA330BEE}" destId="{5384B03F-D316-4C1F-BFC0-A4E10BA3C54B}" srcOrd="1" destOrd="0" presId="urn:microsoft.com/office/officeart/2005/8/layout/orgChart1"/>
    <dgm:cxn modelId="{B8F4E7E2-EC65-467E-AD3F-423A3AA33476}" type="presOf" srcId="{5B55EC27-D1BD-4892-9A20-9FE1E5C4E47E}" destId="{D61AA32D-9EA0-40DD-BF38-1A71B1CC3A7B}" srcOrd="0" destOrd="0" presId="urn:microsoft.com/office/officeart/2005/8/layout/orgChart1"/>
    <dgm:cxn modelId="{42ED1D13-4B09-4AF6-B40D-BCE2272145E3}" srcId="{84E210E8-AA1F-41F8-9BDF-4782AA330BEE}" destId="{2894DAA3-CDFC-49A9-B82D-F3A668B39D96}" srcOrd="1" destOrd="0" parTransId="{2864D761-777A-4874-AEE0-80FF356EAAFA}" sibTransId="{C68C9EBC-9FFA-4DC6-BAF9-41FDA439319F}"/>
    <dgm:cxn modelId="{A65C44DE-64F3-47E6-9B6E-F4D0788A8EDA}" type="presOf" srcId="{2894DAA3-CDFC-49A9-B82D-F3A668B39D96}" destId="{12F7DF0A-D402-48A6-9ECA-3021746B75F8}" srcOrd="1" destOrd="0" presId="urn:microsoft.com/office/officeart/2005/8/layout/orgChart1"/>
    <dgm:cxn modelId="{0DC9C6C5-3D33-4206-8D47-049FC71CFDEE}" type="presOf" srcId="{87BF70BC-09DF-4EB2-BF74-EF1A114E922F}" destId="{030C8904-6E0F-4DC3-B1A0-CA1CC2379438}" srcOrd="0" destOrd="0" presId="urn:microsoft.com/office/officeart/2005/8/layout/orgChart1"/>
    <dgm:cxn modelId="{A4D1E184-7699-4846-BDD1-A72572B80338}" type="presOf" srcId="{3587A0B5-E93E-431E-9AF5-31619BBD5DB8}" destId="{77780D6F-4369-4458-BC0B-7FE946D6122B}" srcOrd="1" destOrd="0" presId="urn:microsoft.com/office/officeart/2005/8/layout/orgChart1"/>
    <dgm:cxn modelId="{43040005-DFB3-4F48-8647-2FD24D97BEB2}" srcId="{2894DAA3-CDFC-49A9-B82D-F3A668B39D96}" destId="{87BF70BC-09DF-4EB2-BF74-EF1A114E922F}" srcOrd="0" destOrd="0" parTransId="{FB33D164-A8B1-42FE-97F3-CE05DD32036D}" sibTransId="{C5BF4323-DC7C-49B2-9DEB-E15941BC9451}"/>
    <dgm:cxn modelId="{0F7CE922-F24A-4EA2-8DA2-02EF30777C66}" type="presParOf" srcId="{D61AA32D-9EA0-40DD-BF38-1A71B1CC3A7B}" destId="{3517183A-DD17-424B-819F-B53F06263A7C}" srcOrd="0" destOrd="0" presId="urn:microsoft.com/office/officeart/2005/8/layout/orgChart1"/>
    <dgm:cxn modelId="{4D8EC80C-4A46-4AFD-96DD-6F43EE913609}" type="presParOf" srcId="{3517183A-DD17-424B-819F-B53F06263A7C}" destId="{EC88C9EE-D087-4F97-8112-66DA09EBC1CB}" srcOrd="0" destOrd="0" presId="urn:microsoft.com/office/officeart/2005/8/layout/orgChart1"/>
    <dgm:cxn modelId="{6F0AC75B-B8B1-4746-9CEC-0A7E1DEC9089}" type="presParOf" srcId="{EC88C9EE-D087-4F97-8112-66DA09EBC1CB}" destId="{F9828A0B-DD97-4C00-8931-70DE95399582}" srcOrd="0" destOrd="0" presId="urn:microsoft.com/office/officeart/2005/8/layout/orgChart1"/>
    <dgm:cxn modelId="{B2C385A0-2748-48FB-AA67-0C44DB2EB00E}" type="presParOf" srcId="{EC88C9EE-D087-4F97-8112-66DA09EBC1CB}" destId="{5384B03F-D316-4C1F-BFC0-A4E10BA3C54B}" srcOrd="1" destOrd="0" presId="urn:microsoft.com/office/officeart/2005/8/layout/orgChart1"/>
    <dgm:cxn modelId="{04BDCED9-8BAC-4BC0-826E-86F85A8B649B}" type="presParOf" srcId="{3517183A-DD17-424B-819F-B53F06263A7C}" destId="{96F5F405-1101-4454-8545-1F39591DB80C}" srcOrd="1" destOrd="0" presId="urn:microsoft.com/office/officeart/2005/8/layout/orgChart1"/>
    <dgm:cxn modelId="{EFD363C4-B75C-4C65-8EA2-2E95FF7F27F6}" type="presParOf" srcId="{96F5F405-1101-4454-8545-1F39591DB80C}" destId="{629AA17D-6F09-421D-989D-405A1383F08D}" srcOrd="0" destOrd="0" presId="urn:microsoft.com/office/officeart/2005/8/layout/orgChart1"/>
    <dgm:cxn modelId="{D3749EC6-0B6D-453D-8C39-2C78078C3FFA}" type="presParOf" srcId="{96F5F405-1101-4454-8545-1F39591DB80C}" destId="{CDA80E60-E87E-459B-B788-197A7EBC5BF5}" srcOrd="1" destOrd="0" presId="urn:microsoft.com/office/officeart/2005/8/layout/orgChart1"/>
    <dgm:cxn modelId="{6BE45A9C-BD1C-4AD4-94EB-CEC9F733888B}" type="presParOf" srcId="{CDA80E60-E87E-459B-B788-197A7EBC5BF5}" destId="{5EA85906-E7C7-4EE4-99A7-E5D837233C82}" srcOrd="0" destOrd="0" presId="urn:microsoft.com/office/officeart/2005/8/layout/orgChart1"/>
    <dgm:cxn modelId="{BBC79BE9-B3B9-4D14-9F0C-0A6BDC16A73E}" type="presParOf" srcId="{5EA85906-E7C7-4EE4-99A7-E5D837233C82}" destId="{47F3D03A-4B0C-4255-8B77-008D53436912}" srcOrd="0" destOrd="0" presId="urn:microsoft.com/office/officeart/2005/8/layout/orgChart1"/>
    <dgm:cxn modelId="{57030EBB-1148-41BE-92B7-2139391BB4DF}" type="presParOf" srcId="{5EA85906-E7C7-4EE4-99A7-E5D837233C82}" destId="{9D2D8EB9-7DBE-4CD2-9539-2BCCA5210825}" srcOrd="1" destOrd="0" presId="urn:microsoft.com/office/officeart/2005/8/layout/orgChart1"/>
    <dgm:cxn modelId="{81D6008E-5363-41C0-BE43-DC2C54992C52}" type="presParOf" srcId="{CDA80E60-E87E-459B-B788-197A7EBC5BF5}" destId="{7774A1FD-8463-4ED5-A387-4D86D6E895BA}" srcOrd="1" destOrd="0" presId="urn:microsoft.com/office/officeart/2005/8/layout/orgChart1"/>
    <dgm:cxn modelId="{00EDAA6D-ED7F-4B5E-904C-741816B6A269}" type="presParOf" srcId="{7774A1FD-8463-4ED5-A387-4D86D6E895BA}" destId="{59542878-1E00-4CCE-BB68-4B96BB875C04}" srcOrd="0" destOrd="0" presId="urn:microsoft.com/office/officeart/2005/8/layout/orgChart1"/>
    <dgm:cxn modelId="{8299CF75-CEAC-4967-9B92-476E396CF941}" type="presParOf" srcId="{7774A1FD-8463-4ED5-A387-4D86D6E895BA}" destId="{5A55F436-5887-4829-A8E5-75D441FE711D}" srcOrd="1" destOrd="0" presId="urn:microsoft.com/office/officeart/2005/8/layout/orgChart1"/>
    <dgm:cxn modelId="{420B2411-056B-4787-AD4A-CFDB063C9912}" type="presParOf" srcId="{5A55F436-5887-4829-A8E5-75D441FE711D}" destId="{7495CF5C-2DEE-4EDD-947B-BAD1581E83A0}" srcOrd="0" destOrd="0" presId="urn:microsoft.com/office/officeart/2005/8/layout/orgChart1"/>
    <dgm:cxn modelId="{329F27F8-B0AA-4195-BDCA-90BF51C41D60}" type="presParOf" srcId="{7495CF5C-2DEE-4EDD-947B-BAD1581E83A0}" destId="{DF24DB33-0D03-42CA-AABB-1C38D0B12DD8}" srcOrd="0" destOrd="0" presId="urn:microsoft.com/office/officeart/2005/8/layout/orgChart1"/>
    <dgm:cxn modelId="{979F1856-7901-48AC-BF09-4CB9073CFF95}" type="presParOf" srcId="{7495CF5C-2DEE-4EDD-947B-BAD1581E83A0}" destId="{77780D6F-4369-4458-BC0B-7FE946D6122B}" srcOrd="1" destOrd="0" presId="urn:microsoft.com/office/officeart/2005/8/layout/orgChart1"/>
    <dgm:cxn modelId="{8B62F39E-2CE8-46EB-84DC-69A593E05E34}" type="presParOf" srcId="{5A55F436-5887-4829-A8E5-75D441FE711D}" destId="{20F1E1B5-3479-454B-9BAD-97E319533770}" srcOrd="1" destOrd="0" presId="urn:microsoft.com/office/officeart/2005/8/layout/orgChart1"/>
    <dgm:cxn modelId="{4637F3F6-F715-4FF7-996C-851E9A521DEC}" type="presParOf" srcId="{5A55F436-5887-4829-A8E5-75D441FE711D}" destId="{A25E4771-E982-4036-BC6A-F379C557E20A}" srcOrd="2" destOrd="0" presId="urn:microsoft.com/office/officeart/2005/8/layout/orgChart1"/>
    <dgm:cxn modelId="{36459E0F-4160-4740-80F9-800739B61AB7}" type="presParOf" srcId="{CDA80E60-E87E-459B-B788-197A7EBC5BF5}" destId="{B559C76B-D021-4E6F-93EF-2CB89692508F}" srcOrd="2" destOrd="0" presId="urn:microsoft.com/office/officeart/2005/8/layout/orgChart1"/>
    <dgm:cxn modelId="{8C06B250-B237-4CD3-A9D2-282C685C7A83}" type="presParOf" srcId="{96F5F405-1101-4454-8545-1F39591DB80C}" destId="{38DA8FB6-114C-4274-8992-624D69D86CC5}" srcOrd="2" destOrd="0" presId="urn:microsoft.com/office/officeart/2005/8/layout/orgChart1"/>
    <dgm:cxn modelId="{25B4A8CC-2B1F-4854-B0E9-0F7160F7C947}" type="presParOf" srcId="{96F5F405-1101-4454-8545-1F39591DB80C}" destId="{70064B50-BD37-4E94-858B-EE7794454DA9}" srcOrd="3" destOrd="0" presId="urn:microsoft.com/office/officeart/2005/8/layout/orgChart1"/>
    <dgm:cxn modelId="{9F720064-4D6F-47DB-B478-0FCA1C2669E8}" type="presParOf" srcId="{70064B50-BD37-4E94-858B-EE7794454DA9}" destId="{262C8D41-1C4F-465F-8C8A-890C1B4ED456}" srcOrd="0" destOrd="0" presId="urn:microsoft.com/office/officeart/2005/8/layout/orgChart1"/>
    <dgm:cxn modelId="{33817F93-97E9-4DA5-9A9F-22026C757141}" type="presParOf" srcId="{262C8D41-1C4F-465F-8C8A-890C1B4ED456}" destId="{036E2DB6-D183-4D2F-A4DD-B60443EBF393}" srcOrd="0" destOrd="0" presId="urn:microsoft.com/office/officeart/2005/8/layout/orgChart1"/>
    <dgm:cxn modelId="{BA017CB9-F23B-4FD5-BA0C-91BCF9DE1F64}" type="presParOf" srcId="{262C8D41-1C4F-465F-8C8A-890C1B4ED456}" destId="{12F7DF0A-D402-48A6-9ECA-3021746B75F8}" srcOrd="1" destOrd="0" presId="urn:microsoft.com/office/officeart/2005/8/layout/orgChart1"/>
    <dgm:cxn modelId="{DFAB1D94-8B64-4FFF-AD15-18574C65E568}" type="presParOf" srcId="{70064B50-BD37-4E94-858B-EE7794454DA9}" destId="{C0FC308A-C062-4036-BF3F-05C6088DD422}" srcOrd="1" destOrd="0" presId="urn:microsoft.com/office/officeart/2005/8/layout/orgChart1"/>
    <dgm:cxn modelId="{9B2E456C-CF69-4E4E-8DD6-17ED420E08BF}" type="presParOf" srcId="{C0FC308A-C062-4036-BF3F-05C6088DD422}" destId="{2133C1D8-63A9-4420-8435-413FE5C7B734}" srcOrd="0" destOrd="0" presId="urn:microsoft.com/office/officeart/2005/8/layout/orgChart1"/>
    <dgm:cxn modelId="{C4CA06CB-3EEF-4B2A-8C61-A263EA47212A}" type="presParOf" srcId="{C0FC308A-C062-4036-BF3F-05C6088DD422}" destId="{CCEB07FB-C764-4055-93D8-C4FE5F3C434C}" srcOrd="1" destOrd="0" presId="urn:microsoft.com/office/officeart/2005/8/layout/orgChart1"/>
    <dgm:cxn modelId="{59203225-3F51-4DCA-84F0-626C6C142B6A}" type="presParOf" srcId="{CCEB07FB-C764-4055-93D8-C4FE5F3C434C}" destId="{02332D01-5F19-49BD-98DD-26ED26259FEB}" srcOrd="0" destOrd="0" presId="urn:microsoft.com/office/officeart/2005/8/layout/orgChart1"/>
    <dgm:cxn modelId="{DB68C9B2-BE68-411B-9D8F-200B75AC81E3}" type="presParOf" srcId="{02332D01-5F19-49BD-98DD-26ED26259FEB}" destId="{030C8904-6E0F-4DC3-B1A0-CA1CC2379438}" srcOrd="0" destOrd="0" presId="urn:microsoft.com/office/officeart/2005/8/layout/orgChart1"/>
    <dgm:cxn modelId="{22F53674-DC47-4AE8-A518-3DDCC98A4C7C}" type="presParOf" srcId="{02332D01-5F19-49BD-98DD-26ED26259FEB}" destId="{DBA2E81F-E7DA-4CF4-835B-C19FCFFD77F8}" srcOrd="1" destOrd="0" presId="urn:microsoft.com/office/officeart/2005/8/layout/orgChart1"/>
    <dgm:cxn modelId="{AB86FBAD-6A57-4302-93D8-018A9ABDAD99}" type="presParOf" srcId="{CCEB07FB-C764-4055-93D8-C4FE5F3C434C}" destId="{AA1F6584-3DB1-4E84-B73C-5C6EDB64A6BD}" srcOrd="1" destOrd="0" presId="urn:microsoft.com/office/officeart/2005/8/layout/orgChart1"/>
    <dgm:cxn modelId="{EE319C57-FB21-4810-BBA5-E464AD19CD32}" type="presParOf" srcId="{CCEB07FB-C764-4055-93D8-C4FE5F3C434C}" destId="{3E30150C-E2CB-4CCF-A314-372650D6C6F2}" srcOrd="2" destOrd="0" presId="urn:microsoft.com/office/officeart/2005/8/layout/orgChart1"/>
    <dgm:cxn modelId="{C7E8D6F6-9BE5-47F2-B8DF-CB874DE69F1C}" type="presParOf" srcId="{70064B50-BD37-4E94-858B-EE7794454DA9}" destId="{E9BB3C1A-63CF-4D18-AF88-FAAE25AB0530}" srcOrd="2" destOrd="0" presId="urn:microsoft.com/office/officeart/2005/8/layout/orgChart1"/>
    <dgm:cxn modelId="{1D2A38D3-96C9-497C-9CF3-62A432701104}" type="presParOf" srcId="{3517183A-DD17-424B-819F-B53F06263A7C}" destId="{AC97CDFE-EFFC-4097-B27D-EDD21EC0C50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5FB416-B5D1-49B5-A8A1-F4743358B727}" type="doc">
      <dgm:prSet loTypeId="urn:microsoft.com/office/officeart/2005/8/layout/radial6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1F23DD-4A71-4281-A05D-29A2F48463ED}">
      <dgm:prSet phldrT="[Текст]" custT="1"/>
      <dgm:spPr>
        <a:xfrm>
          <a:off x="1326089" y="1476709"/>
          <a:ext cx="2132687" cy="1616652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20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дополнительное </a:t>
          </a:r>
        </a:p>
        <a:p>
          <a:r>
            <a:rPr lang="ru-RU" sz="20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образование</a:t>
          </a:r>
        </a:p>
      </dgm:t>
    </dgm:pt>
    <dgm:pt modelId="{B9764D1B-DFDF-4241-A3E3-4F658792404F}" type="parTrans" cxnId="{87F83F91-C1A6-4E65-802C-2983248523B2}">
      <dgm:prSet/>
      <dgm:spPr/>
      <dgm:t>
        <a:bodyPr/>
        <a:lstStyle/>
        <a:p>
          <a:endParaRPr lang="ru-RU"/>
        </a:p>
      </dgm:t>
    </dgm:pt>
    <dgm:pt modelId="{2452F154-4FD7-4992-9A55-5CB7EA11749A}" type="sibTrans" cxnId="{87F83F91-C1A6-4E65-802C-2983248523B2}">
      <dgm:prSet/>
      <dgm:spPr/>
      <dgm:t>
        <a:bodyPr/>
        <a:lstStyle/>
        <a:p>
          <a:endParaRPr lang="ru-RU"/>
        </a:p>
      </dgm:t>
    </dgm:pt>
    <dgm:pt modelId="{8102D774-9AF6-4D87-ABAD-8480178F1E86}">
      <dgm:prSet phldrT="[Текст]" custT="1"/>
      <dgm:spPr>
        <a:xfrm>
          <a:off x="1606486" y="1818"/>
          <a:ext cx="1571893" cy="1131656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элективные курсы</a:t>
          </a:r>
        </a:p>
      </dgm:t>
    </dgm:pt>
    <dgm:pt modelId="{E0332CFD-EE9C-4E30-BB19-94B9D8A1016D}" type="parTrans" cxnId="{239ABEB0-4679-4A37-A577-9E3A471B574F}">
      <dgm:prSet/>
      <dgm:spPr/>
      <dgm:t>
        <a:bodyPr/>
        <a:lstStyle/>
        <a:p>
          <a:endParaRPr lang="ru-RU"/>
        </a:p>
      </dgm:t>
    </dgm:pt>
    <dgm:pt modelId="{17A1403A-FC98-4696-BCA5-811BF3F13BD2}" type="sibTrans" cxnId="{239ABEB0-4679-4A37-A577-9E3A471B574F}">
      <dgm:prSet/>
      <dgm:spPr>
        <a:xfrm>
          <a:off x="634305" y="526907"/>
          <a:ext cx="3516255" cy="3516255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B2015AC6-80CC-498B-A2FB-0DE13D7DDEED}">
      <dgm:prSet phldrT="[Текст]" custT="1"/>
      <dgm:spPr>
        <a:xfrm>
          <a:off x="3169838" y="1188504"/>
          <a:ext cx="1711856" cy="1131656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курсы по выбору</a:t>
          </a:r>
        </a:p>
      </dgm:t>
    </dgm:pt>
    <dgm:pt modelId="{81F47FE6-755F-4AC3-9EDE-D6E00C2945A4}" type="parTrans" cxnId="{CA600C56-E036-4433-913E-A9EA314F6FE1}">
      <dgm:prSet/>
      <dgm:spPr/>
      <dgm:t>
        <a:bodyPr/>
        <a:lstStyle/>
        <a:p>
          <a:endParaRPr lang="ru-RU"/>
        </a:p>
      </dgm:t>
    </dgm:pt>
    <dgm:pt modelId="{C5A537C6-8557-4F0D-AD37-1223F3725C45}" type="sibTrans" cxnId="{CA600C56-E036-4433-913E-A9EA314F6FE1}">
      <dgm:prSet/>
      <dgm:spPr>
        <a:xfrm>
          <a:off x="634305" y="526907"/>
          <a:ext cx="3516255" cy="3516255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F8F1343F-06F0-40B3-B623-863D1CE7E472}">
      <dgm:prSet phldrT="[Текст]" custT="1"/>
      <dgm:spPr>
        <a:xfrm>
          <a:off x="2390849" y="3108603"/>
          <a:ext cx="2022078" cy="1131656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кружки</a:t>
          </a:r>
        </a:p>
      </dgm:t>
    </dgm:pt>
    <dgm:pt modelId="{5AA1A000-5DA3-45A9-B11C-4C52B5AD186E}" type="parTrans" cxnId="{A3E13A37-3FA8-4787-81CD-49136EEC5106}">
      <dgm:prSet/>
      <dgm:spPr/>
      <dgm:t>
        <a:bodyPr/>
        <a:lstStyle/>
        <a:p>
          <a:endParaRPr lang="ru-RU"/>
        </a:p>
      </dgm:t>
    </dgm:pt>
    <dgm:pt modelId="{9B9CB5B7-CC7D-451D-8885-55F046C36A9C}" type="sibTrans" cxnId="{A3E13A37-3FA8-4787-81CD-49136EEC5106}">
      <dgm:prSet/>
      <dgm:spPr>
        <a:xfrm>
          <a:off x="634305" y="526907"/>
          <a:ext cx="3516255" cy="3516255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03EBBFFF-175C-4126-A1EF-420F5C069A43}">
      <dgm:prSet phldrT="[Текст]" custT="1"/>
      <dgm:spPr>
        <a:xfrm>
          <a:off x="415971" y="3108603"/>
          <a:ext cx="1934012" cy="1131656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сетевое взаимодействие</a:t>
          </a:r>
        </a:p>
      </dgm:t>
    </dgm:pt>
    <dgm:pt modelId="{B5115BAD-38FB-41C9-8453-44E6FF9CB906}" type="parTrans" cxnId="{CECBA3CE-C2C9-44DF-A580-621DBA2BA478}">
      <dgm:prSet/>
      <dgm:spPr/>
      <dgm:t>
        <a:bodyPr/>
        <a:lstStyle/>
        <a:p>
          <a:endParaRPr lang="ru-RU"/>
        </a:p>
      </dgm:t>
    </dgm:pt>
    <dgm:pt modelId="{E83FAA27-9F1C-4CC1-A465-B13897412BFE}" type="sibTrans" cxnId="{CECBA3CE-C2C9-44DF-A580-621DBA2BA478}">
      <dgm:prSet/>
      <dgm:spPr>
        <a:xfrm>
          <a:off x="634305" y="526907"/>
          <a:ext cx="3516255" cy="3516255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0DE703A1-C18D-43C2-9544-7F5E673B6E5B}">
      <dgm:prSet custT="1"/>
      <dgm:spPr>
        <a:xfrm>
          <a:off x="-110940" y="1188504"/>
          <a:ext cx="1740080" cy="1131656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научное общество "Открытие"</a:t>
          </a:r>
        </a:p>
      </dgm:t>
    </dgm:pt>
    <dgm:pt modelId="{5CF8E947-9107-4D2D-B421-BCAD0B7E3980}" type="parTrans" cxnId="{E671A800-A391-48C4-8AFE-2B48A01F6456}">
      <dgm:prSet/>
      <dgm:spPr/>
      <dgm:t>
        <a:bodyPr/>
        <a:lstStyle/>
        <a:p>
          <a:endParaRPr lang="ru-RU"/>
        </a:p>
      </dgm:t>
    </dgm:pt>
    <dgm:pt modelId="{CE3217AA-78A2-42C4-A88D-9A1E01A0AFD6}" type="sibTrans" cxnId="{E671A800-A391-48C4-8AFE-2B48A01F6456}">
      <dgm:prSet/>
      <dgm:spPr>
        <a:xfrm>
          <a:off x="634305" y="526907"/>
          <a:ext cx="3516255" cy="3516255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C359AECE-4BC3-4705-A467-2A73EDC57E14}" type="pres">
      <dgm:prSet presAssocID="{2F5FB416-B5D1-49B5-A8A1-F4743358B72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B2BDEC-C14F-45FF-B1C2-FAA3981ED321}" type="pres">
      <dgm:prSet presAssocID="{451F23DD-4A71-4281-A05D-29A2F48463ED}" presName="centerShape" presStyleLbl="node0" presStyleIdx="0" presStyleCnt="1" custScaleX="131920"/>
      <dgm:spPr/>
      <dgm:t>
        <a:bodyPr/>
        <a:lstStyle/>
        <a:p>
          <a:endParaRPr lang="ru-RU"/>
        </a:p>
      </dgm:t>
    </dgm:pt>
    <dgm:pt modelId="{A88C0CE0-9195-4158-AF4B-203C1008B5E0}" type="pres">
      <dgm:prSet presAssocID="{8102D774-9AF6-4D87-ABAD-8480178F1E86}" presName="node" presStyleLbl="node1" presStyleIdx="0" presStyleCnt="5" custScaleX="138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D3290-0E09-4F6A-B322-DC4EE46585C4}" type="pres">
      <dgm:prSet presAssocID="{8102D774-9AF6-4D87-ABAD-8480178F1E86}" presName="dummy" presStyleCnt="0"/>
      <dgm:spPr/>
      <dgm:t>
        <a:bodyPr/>
        <a:lstStyle/>
        <a:p>
          <a:endParaRPr lang="ru-RU"/>
        </a:p>
      </dgm:t>
    </dgm:pt>
    <dgm:pt modelId="{DDDF82CF-4EF9-4279-80B1-45A9B56B7D62}" type="pres">
      <dgm:prSet presAssocID="{17A1403A-FC98-4696-BCA5-811BF3F13BD2}" presName="sibTrans" presStyleLbl="sibTrans2D1" presStyleIdx="0" presStyleCnt="5"/>
      <dgm:spPr/>
      <dgm:t>
        <a:bodyPr/>
        <a:lstStyle/>
        <a:p>
          <a:endParaRPr lang="ru-RU"/>
        </a:p>
      </dgm:t>
    </dgm:pt>
    <dgm:pt modelId="{24703052-E84C-4B2F-8D63-8A1FA32D915B}" type="pres">
      <dgm:prSet presAssocID="{B2015AC6-80CC-498B-A2FB-0DE13D7DDEED}" presName="node" presStyleLbl="node1" presStyleIdx="1" presStyleCnt="5" custScaleX="1512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DF118-E84C-4292-A132-002BDB480022}" type="pres">
      <dgm:prSet presAssocID="{B2015AC6-80CC-498B-A2FB-0DE13D7DDEED}" presName="dummy" presStyleCnt="0"/>
      <dgm:spPr/>
      <dgm:t>
        <a:bodyPr/>
        <a:lstStyle/>
        <a:p>
          <a:endParaRPr lang="ru-RU"/>
        </a:p>
      </dgm:t>
    </dgm:pt>
    <dgm:pt modelId="{1579D090-BBBF-4721-9A4F-9DF0AA60DDF6}" type="pres">
      <dgm:prSet presAssocID="{C5A537C6-8557-4F0D-AD37-1223F3725C45}" presName="sibTrans" presStyleLbl="sibTrans2D1" presStyleIdx="1" presStyleCnt="5"/>
      <dgm:spPr/>
      <dgm:t>
        <a:bodyPr/>
        <a:lstStyle/>
        <a:p>
          <a:endParaRPr lang="ru-RU"/>
        </a:p>
      </dgm:t>
    </dgm:pt>
    <dgm:pt modelId="{1B8E2161-7620-4CEF-9875-2529D4A2B149}" type="pres">
      <dgm:prSet presAssocID="{F8F1343F-06F0-40B3-B623-863D1CE7E472}" presName="node" presStyleLbl="node1" presStyleIdx="2" presStyleCnt="5" custScaleX="178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FFEB1-45B8-43D4-B096-57818FCFA3B2}" type="pres">
      <dgm:prSet presAssocID="{F8F1343F-06F0-40B3-B623-863D1CE7E472}" presName="dummy" presStyleCnt="0"/>
      <dgm:spPr/>
      <dgm:t>
        <a:bodyPr/>
        <a:lstStyle/>
        <a:p>
          <a:endParaRPr lang="ru-RU"/>
        </a:p>
      </dgm:t>
    </dgm:pt>
    <dgm:pt modelId="{D3D8C0E2-5D6E-46BE-B613-6DCFE252D76E}" type="pres">
      <dgm:prSet presAssocID="{9B9CB5B7-CC7D-451D-8885-55F046C36A9C}" presName="sibTrans" presStyleLbl="sibTrans2D1" presStyleIdx="2" presStyleCnt="5"/>
      <dgm:spPr/>
      <dgm:t>
        <a:bodyPr/>
        <a:lstStyle/>
        <a:p>
          <a:endParaRPr lang="ru-RU"/>
        </a:p>
      </dgm:t>
    </dgm:pt>
    <dgm:pt modelId="{953FF983-7EFE-4CF5-AAE0-D15288C04C17}" type="pres">
      <dgm:prSet presAssocID="{03EBBFFF-175C-4126-A1EF-420F5C069A43}" presName="node" presStyleLbl="node1" presStyleIdx="3" presStyleCnt="5" custScaleX="170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8A4F4-92DC-42B6-973C-27BE7BFA68A4}" type="pres">
      <dgm:prSet presAssocID="{03EBBFFF-175C-4126-A1EF-420F5C069A43}" presName="dummy" presStyleCnt="0"/>
      <dgm:spPr/>
      <dgm:t>
        <a:bodyPr/>
        <a:lstStyle/>
        <a:p>
          <a:endParaRPr lang="ru-RU"/>
        </a:p>
      </dgm:t>
    </dgm:pt>
    <dgm:pt modelId="{64BCAF2B-72CE-420C-BF95-74CC05F7D487}" type="pres">
      <dgm:prSet presAssocID="{E83FAA27-9F1C-4CC1-A465-B13897412BFE}" presName="sibTrans" presStyleLbl="sibTrans2D1" presStyleIdx="3" presStyleCnt="5"/>
      <dgm:spPr/>
      <dgm:t>
        <a:bodyPr/>
        <a:lstStyle/>
        <a:p>
          <a:endParaRPr lang="ru-RU"/>
        </a:p>
      </dgm:t>
    </dgm:pt>
    <dgm:pt modelId="{54791131-8D15-4A09-9BCE-5E1A55A6CA1C}" type="pres">
      <dgm:prSet presAssocID="{0DE703A1-C18D-43C2-9544-7F5E673B6E5B}" presName="node" presStyleLbl="node1" presStyleIdx="4" presStyleCnt="5" custScaleX="153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CA6C18-3EB4-4C68-9B86-B44FEDA652FE}" type="pres">
      <dgm:prSet presAssocID="{0DE703A1-C18D-43C2-9544-7F5E673B6E5B}" presName="dummy" presStyleCnt="0"/>
      <dgm:spPr/>
      <dgm:t>
        <a:bodyPr/>
        <a:lstStyle/>
        <a:p>
          <a:endParaRPr lang="ru-RU"/>
        </a:p>
      </dgm:t>
    </dgm:pt>
    <dgm:pt modelId="{B768A019-9131-47DC-8B2A-EBC4C75C474F}" type="pres">
      <dgm:prSet presAssocID="{CE3217AA-78A2-42C4-A88D-9A1E01A0AFD6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B4DD1F67-8CC2-40DF-A7C0-44BBE2F65687}" type="presOf" srcId="{E83FAA27-9F1C-4CC1-A465-B13897412BFE}" destId="{64BCAF2B-72CE-420C-BF95-74CC05F7D487}" srcOrd="0" destOrd="0" presId="urn:microsoft.com/office/officeart/2005/8/layout/radial6"/>
    <dgm:cxn modelId="{6838B4EF-B3BD-4797-A385-11DB94FCD1F5}" type="presOf" srcId="{8102D774-9AF6-4D87-ABAD-8480178F1E86}" destId="{A88C0CE0-9195-4158-AF4B-203C1008B5E0}" srcOrd="0" destOrd="0" presId="urn:microsoft.com/office/officeart/2005/8/layout/radial6"/>
    <dgm:cxn modelId="{239ABEB0-4679-4A37-A577-9E3A471B574F}" srcId="{451F23DD-4A71-4281-A05D-29A2F48463ED}" destId="{8102D774-9AF6-4D87-ABAD-8480178F1E86}" srcOrd="0" destOrd="0" parTransId="{E0332CFD-EE9C-4E30-BB19-94B9D8A1016D}" sibTransId="{17A1403A-FC98-4696-BCA5-811BF3F13BD2}"/>
    <dgm:cxn modelId="{68ED1234-D464-4C74-973E-1488ABD187BF}" type="presOf" srcId="{C5A537C6-8557-4F0D-AD37-1223F3725C45}" destId="{1579D090-BBBF-4721-9A4F-9DF0AA60DDF6}" srcOrd="0" destOrd="0" presId="urn:microsoft.com/office/officeart/2005/8/layout/radial6"/>
    <dgm:cxn modelId="{A3E13A37-3FA8-4787-81CD-49136EEC5106}" srcId="{451F23DD-4A71-4281-A05D-29A2F48463ED}" destId="{F8F1343F-06F0-40B3-B623-863D1CE7E472}" srcOrd="2" destOrd="0" parTransId="{5AA1A000-5DA3-45A9-B11C-4C52B5AD186E}" sibTransId="{9B9CB5B7-CC7D-451D-8885-55F046C36A9C}"/>
    <dgm:cxn modelId="{A33FD74D-AB3C-4476-812B-5BF34A9572FD}" type="presOf" srcId="{9B9CB5B7-CC7D-451D-8885-55F046C36A9C}" destId="{D3D8C0E2-5D6E-46BE-B613-6DCFE252D76E}" srcOrd="0" destOrd="0" presId="urn:microsoft.com/office/officeart/2005/8/layout/radial6"/>
    <dgm:cxn modelId="{87F83F91-C1A6-4E65-802C-2983248523B2}" srcId="{2F5FB416-B5D1-49B5-A8A1-F4743358B727}" destId="{451F23DD-4A71-4281-A05D-29A2F48463ED}" srcOrd="0" destOrd="0" parTransId="{B9764D1B-DFDF-4241-A3E3-4F658792404F}" sibTransId="{2452F154-4FD7-4992-9A55-5CB7EA11749A}"/>
    <dgm:cxn modelId="{DB06A96D-1C96-4FF4-9FFA-DCE023F977DD}" type="presOf" srcId="{F8F1343F-06F0-40B3-B623-863D1CE7E472}" destId="{1B8E2161-7620-4CEF-9875-2529D4A2B149}" srcOrd="0" destOrd="0" presId="urn:microsoft.com/office/officeart/2005/8/layout/radial6"/>
    <dgm:cxn modelId="{08C40FEB-6D6C-4DDD-91A4-EA6E272EF10F}" type="presOf" srcId="{2F5FB416-B5D1-49B5-A8A1-F4743358B727}" destId="{C359AECE-4BC3-4705-A467-2A73EDC57E14}" srcOrd="0" destOrd="0" presId="urn:microsoft.com/office/officeart/2005/8/layout/radial6"/>
    <dgm:cxn modelId="{102AFC6C-282F-4258-9A43-7319ECDB7DD6}" type="presOf" srcId="{451F23DD-4A71-4281-A05D-29A2F48463ED}" destId="{F8B2BDEC-C14F-45FF-B1C2-FAA3981ED321}" srcOrd="0" destOrd="0" presId="urn:microsoft.com/office/officeart/2005/8/layout/radial6"/>
    <dgm:cxn modelId="{93864CB2-2709-4C70-8F81-A92A3F0BBBB9}" type="presOf" srcId="{03EBBFFF-175C-4126-A1EF-420F5C069A43}" destId="{953FF983-7EFE-4CF5-AAE0-D15288C04C17}" srcOrd="0" destOrd="0" presId="urn:microsoft.com/office/officeart/2005/8/layout/radial6"/>
    <dgm:cxn modelId="{4CA599C8-39B3-4516-95EF-88C496044820}" type="presOf" srcId="{0DE703A1-C18D-43C2-9544-7F5E673B6E5B}" destId="{54791131-8D15-4A09-9BCE-5E1A55A6CA1C}" srcOrd="0" destOrd="0" presId="urn:microsoft.com/office/officeart/2005/8/layout/radial6"/>
    <dgm:cxn modelId="{CECBA3CE-C2C9-44DF-A580-621DBA2BA478}" srcId="{451F23DD-4A71-4281-A05D-29A2F48463ED}" destId="{03EBBFFF-175C-4126-A1EF-420F5C069A43}" srcOrd="3" destOrd="0" parTransId="{B5115BAD-38FB-41C9-8453-44E6FF9CB906}" sibTransId="{E83FAA27-9F1C-4CC1-A465-B13897412BFE}"/>
    <dgm:cxn modelId="{CA600C56-E036-4433-913E-A9EA314F6FE1}" srcId="{451F23DD-4A71-4281-A05D-29A2F48463ED}" destId="{B2015AC6-80CC-498B-A2FB-0DE13D7DDEED}" srcOrd="1" destOrd="0" parTransId="{81F47FE6-755F-4AC3-9EDE-D6E00C2945A4}" sibTransId="{C5A537C6-8557-4F0D-AD37-1223F3725C45}"/>
    <dgm:cxn modelId="{E873D3DB-D70C-4488-8E1D-B228646836A7}" type="presOf" srcId="{B2015AC6-80CC-498B-A2FB-0DE13D7DDEED}" destId="{24703052-E84C-4B2F-8D63-8A1FA32D915B}" srcOrd="0" destOrd="0" presId="urn:microsoft.com/office/officeart/2005/8/layout/radial6"/>
    <dgm:cxn modelId="{CAA95E86-7B00-4279-B6A5-DAA534A6906F}" type="presOf" srcId="{CE3217AA-78A2-42C4-A88D-9A1E01A0AFD6}" destId="{B768A019-9131-47DC-8B2A-EBC4C75C474F}" srcOrd="0" destOrd="0" presId="urn:microsoft.com/office/officeart/2005/8/layout/radial6"/>
    <dgm:cxn modelId="{E671A800-A391-48C4-8AFE-2B48A01F6456}" srcId="{451F23DD-4A71-4281-A05D-29A2F48463ED}" destId="{0DE703A1-C18D-43C2-9544-7F5E673B6E5B}" srcOrd="4" destOrd="0" parTransId="{5CF8E947-9107-4D2D-B421-BCAD0B7E3980}" sibTransId="{CE3217AA-78A2-42C4-A88D-9A1E01A0AFD6}"/>
    <dgm:cxn modelId="{843CCE3F-5FA6-4954-AE49-02178FB5B1BE}" type="presOf" srcId="{17A1403A-FC98-4696-BCA5-811BF3F13BD2}" destId="{DDDF82CF-4EF9-4279-80B1-45A9B56B7D62}" srcOrd="0" destOrd="0" presId="urn:microsoft.com/office/officeart/2005/8/layout/radial6"/>
    <dgm:cxn modelId="{2853743D-775C-42AD-A9CD-1BA91912ABDE}" type="presParOf" srcId="{C359AECE-4BC3-4705-A467-2A73EDC57E14}" destId="{F8B2BDEC-C14F-45FF-B1C2-FAA3981ED321}" srcOrd="0" destOrd="0" presId="urn:microsoft.com/office/officeart/2005/8/layout/radial6"/>
    <dgm:cxn modelId="{8643B74B-86E2-49C3-BD76-CD5345014515}" type="presParOf" srcId="{C359AECE-4BC3-4705-A467-2A73EDC57E14}" destId="{A88C0CE0-9195-4158-AF4B-203C1008B5E0}" srcOrd="1" destOrd="0" presId="urn:microsoft.com/office/officeart/2005/8/layout/radial6"/>
    <dgm:cxn modelId="{3B9EE4EF-AD49-431D-8089-4AC4278A2EB7}" type="presParOf" srcId="{C359AECE-4BC3-4705-A467-2A73EDC57E14}" destId="{C1FD3290-0E09-4F6A-B322-DC4EE46585C4}" srcOrd="2" destOrd="0" presId="urn:microsoft.com/office/officeart/2005/8/layout/radial6"/>
    <dgm:cxn modelId="{193636CB-1935-4DF3-BCDF-35AF2DC4C0EF}" type="presParOf" srcId="{C359AECE-4BC3-4705-A467-2A73EDC57E14}" destId="{DDDF82CF-4EF9-4279-80B1-45A9B56B7D62}" srcOrd="3" destOrd="0" presId="urn:microsoft.com/office/officeart/2005/8/layout/radial6"/>
    <dgm:cxn modelId="{66480DD8-C2D5-4936-A847-9FF422BC9296}" type="presParOf" srcId="{C359AECE-4BC3-4705-A467-2A73EDC57E14}" destId="{24703052-E84C-4B2F-8D63-8A1FA32D915B}" srcOrd="4" destOrd="0" presId="urn:microsoft.com/office/officeart/2005/8/layout/radial6"/>
    <dgm:cxn modelId="{0B3D8A3B-CCBE-4A4B-8C8B-D99C36BF8290}" type="presParOf" srcId="{C359AECE-4BC3-4705-A467-2A73EDC57E14}" destId="{72FDF118-E84C-4292-A132-002BDB480022}" srcOrd="5" destOrd="0" presId="urn:microsoft.com/office/officeart/2005/8/layout/radial6"/>
    <dgm:cxn modelId="{6C97FDC3-27A4-4D90-8B0B-C439609864EF}" type="presParOf" srcId="{C359AECE-4BC3-4705-A467-2A73EDC57E14}" destId="{1579D090-BBBF-4721-9A4F-9DF0AA60DDF6}" srcOrd="6" destOrd="0" presId="urn:microsoft.com/office/officeart/2005/8/layout/radial6"/>
    <dgm:cxn modelId="{00AF3918-A399-4298-B7A0-5B891D25A62D}" type="presParOf" srcId="{C359AECE-4BC3-4705-A467-2A73EDC57E14}" destId="{1B8E2161-7620-4CEF-9875-2529D4A2B149}" srcOrd="7" destOrd="0" presId="urn:microsoft.com/office/officeart/2005/8/layout/radial6"/>
    <dgm:cxn modelId="{2A54AD7C-6467-49CC-9820-E5E51EAE80A7}" type="presParOf" srcId="{C359AECE-4BC3-4705-A467-2A73EDC57E14}" destId="{661FFEB1-45B8-43D4-B096-57818FCFA3B2}" srcOrd="8" destOrd="0" presId="urn:microsoft.com/office/officeart/2005/8/layout/radial6"/>
    <dgm:cxn modelId="{5375BECC-3F51-44C4-9B4E-2AA12C5AC846}" type="presParOf" srcId="{C359AECE-4BC3-4705-A467-2A73EDC57E14}" destId="{D3D8C0E2-5D6E-46BE-B613-6DCFE252D76E}" srcOrd="9" destOrd="0" presId="urn:microsoft.com/office/officeart/2005/8/layout/radial6"/>
    <dgm:cxn modelId="{8B019EDB-3B9B-4A58-8420-97451CD066B1}" type="presParOf" srcId="{C359AECE-4BC3-4705-A467-2A73EDC57E14}" destId="{953FF983-7EFE-4CF5-AAE0-D15288C04C17}" srcOrd="10" destOrd="0" presId="urn:microsoft.com/office/officeart/2005/8/layout/radial6"/>
    <dgm:cxn modelId="{51EF1FC6-F94F-4445-A01C-1769E0B54843}" type="presParOf" srcId="{C359AECE-4BC3-4705-A467-2A73EDC57E14}" destId="{4218A4F4-92DC-42B6-973C-27BE7BFA68A4}" srcOrd="11" destOrd="0" presId="urn:microsoft.com/office/officeart/2005/8/layout/radial6"/>
    <dgm:cxn modelId="{5FD6A729-FD24-41B6-9047-88391D4D4B75}" type="presParOf" srcId="{C359AECE-4BC3-4705-A467-2A73EDC57E14}" destId="{64BCAF2B-72CE-420C-BF95-74CC05F7D487}" srcOrd="12" destOrd="0" presId="urn:microsoft.com/office/officeart/2005/8/layout/radial6"/>
    <dgm:cxn modelId="{881FE0A7-D6D7-4F28-907B-847350CC096F}" type="presParOf" srcId="{C359AECE-4BC3-4705-A467-2A73EDC57E14}" destId="{54791131-8D15-4A09-9BCE-5E1A55A6CA1C}" srcOrd="13" destOrd="0" presId="urn:microsoft.com/office/officeart/2005/8/layout/radial6"/>
    <dgm:cxn modelId="{C1685F74-016D-4A7B-B3BD-792A1E54BB80}" type="presParOf" srcId="{C359AECE-4BC3-4705-A467-2A73EDC57E14}" destId="{88CA6C18-3EB4-4C68-9B86-B44FEDA652FE}" srcOrd="14" destOrd="0" presId="urn:microsoft.com/office/officeart/2005/8/layout/radial6"/>
    <dgm:cxn modelId="{816CEE51-0C03-4EA0-BE87-5948A3857A07}" type="presParOf" srcId="{C359AECE-4BC3-4705-A467-2A73EDC57E14}" destId="{B768A019-9131-47DC-8B2A-EBC4C75C474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55EC27-D1BD-4892-9A20-9FE1E5C4E47E}" type="doc">
      <dgm:prSet loTypeId="urn:microsoft.com/office/officeart/2005/8/layout/orgChart1" loCatId="hierarchy" qsTypeId="urn:microsoft.com/office/officeart/2005/8/quickstyle/simple3" qsCatId="simple" csTypeId="urn:microsoft.com/office/officeart/2005/8/colors/accent3_2" csCatId="accent3" phldr="1"/>
      <dgm:spPr/>
    </dgm:pt>
    <dgm:pt modelId="{84E210E8-AA1F-41F8-9BDF-4782AA330BEE}">
      <dgm:prSet/>
      <dgm:spPr>
        <a:xfrm>
          <a:off x="1759606" y="0"/>
          <a:ext cx="2148516" cy="48133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R="0" algn="ctr" rtl="0"/>
          <a:r>
            <a:rPr lang="ru-RU" b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Дополнительное образование</a:t>
          </a:r>
        </a:p>
      </dgm:t>
    </dgm:pt>
    <dgm:pt modelId="{426AA400-625A-4783-86DA-D2E4BC8EB58A}" type="parTrans" cxnId="{40E5E9A0-C875-4C77-AA05-FCC79627B875}">
      <dgm:prSet/>
      <dgm:spPr/>
      <dgm:t>
        <a:bodyPr/>
        <a:lstStyle/>
        <a:p>
          <a:endParaRPr lang="ru-RU"/>
        </a:p>
      </dgm:t>
    </dgm:pt>
    <dgm:pt modelId="{C0E3E401-430C-4650-BB2B-7186D65288D9}" type="sibTrans" cxnId="{40E5E9A0-C875-4C77-AA05-FCC79627B875}">
      <dgm:prSet/>
      <dgm:spPr/>
      <dgm:t>
        <a:bodyPr/>
        <a:lstStyle/>
        <a:p>
          <a:endParaRPr lang="ru-RU"/>
        </a:p>
      </dgm:t>
    </dgm:pt>
    <dgm:pt modelId="{5782698E-5773-4E1C-BBF5-9A0D40BF42A3}">
      <dgm:prSet/>
      <dgm:spPr>
        <a:xfrm>
          <a:off x="189953" y="329837"/>
          <a:ext cx="2148516" cy="35953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/>
          <a:r>
            <a:rPr lang="ru-RU" b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Курсы по выбору, элективные курсы</a:t>
          </a:r>
        </a:p>
      </dgm:t>
    </dgm:pt>
    <dgm:pt modelId="{FAEED8C2-44D9-4CF5-8412-1A7AAE4BFF4F}" type="parTrans" cxnId="{F5F32385-F45D-452F-9CBF-5990FAC9E18C}">
      <dgm:prSet/>
      <dgm:spPr>
        <a:xfrm>
          <a:off x="1264211" y="329837"/>
          <a:ext cx="1569652" cy="151495"/>
        </a:xfrm>
        <a:custGeom>
          <a:avLst/>
          <a:gdLst/>
          <a:ahLst/>
          <a:cxnLst/>
          <a:rect l="0" t="0" r="0" b="0"/>
          <a:pathLst>
            <a:path>
              <a:moveTo>
                <a:pt x="1535900" y="0"/>
              </a:moveTo>
              <a:lnTo>
                <a:pt x="1535900" y="84051"/>
              </a:lnTo>
              <a:lnTo>
                <a:pt x="0" y="84051"/>
              </a:lnTo>
              <a:lnTo>
                <a:pt x="0" y="372512"/>
              </a:lnTo>
            </a:path>
          </a:pathLst>
        </a:custGeom>
        <a:noFill/>
        <a:ln w="25400" cap="flat" cmpd="sng" algn="ctr">
          <a:solidFill>
            <a:srgbClr val="9BBB5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5EDEFB4-6FF1-47F6-BB72-52D2AA9B4816}" type="sibTrans" cxnId="{F5F32385-F45D-452F-9CBF-5990FAC9E18C}">
      <dgm:prSet/>
      <dgm:spPr/>
      <dgm:t>
        <a:bodyPr/>
        <a:lstStyle/>
        <a:p>
          <a:endParaRPr lang="ru-RU"/>
        </a:p>
      </dgm:t>
    </dgm:pt>
    <dgm:pt modelId="{3587A0B5-E93E-431E-9AF5-31619BBD5DB8}">
      <dgm:prSet custT="1"/>
      <dgm:spPr>
        <a:xfrm>
          <a:off x="179232" y="860434"/>
          <a:ext cx="2148516" cy="2520231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 класс</a:t>
          </a:r>
        </a:p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"Практикум по общей экологии"</a:t>
          </a:r>
        </a:p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 класс</a:t>
          </a:r>
        </a:p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"Клетки и ткани", "Медицинская география"</a:t>
          </a:r>
        </a:p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10-11 классы</a:t>
          </a:r>
        </a:p>
        <a:p>
          <a:pPr marR="0" algn="ctr" rtl="0"/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"Анатомия и генетика человека"</a:t>
          </a:r>
        </a:p>
        <a:p>
          <a:pPr marR="0" algn="ctr" rtl="0"/>
          <a:endParaRPr lang="ru-RU" sz="1200" b="1" dirty="0" smtClean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5554208-E970-49A9-A590-4B6B2E40EFB7}" type="parTrans" cxnId="{AA0CA748-AB61-4E10-9114-4D19049CB9BB}">
      <dgm:prSet/>
      <dgm:spPr>
        <a:xfrm>
          <a:off x="1207770" y="689369"/>
          <a:ext cx="91440" cy="1710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82835" y="0"/>
              </a:lnTo>
              <a:lnTo>
                <a:pt x="82835" y="198392"/>
              </a:lnTo>
            </a:path>
          </a:pathLst>
        </a:custGeom>
        <a:noFill/>
        <a:ln w="25400" cap="flat" cmpd="sng" algn="ctr">
          <a:solidFill>
            <a:srgbClr val="9BBB5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98029EB-906C-4E47-8AC4-E98587922E40}" type="sibTrans" cxnId="{AA0CA748-AB61-4E10-9114-4D19049CB9BB}">
      <dgm:prSet/>
      <dgm:spPr/>
      <dgm:t>
        <a:bodyPr/>
        <a:lstStyle/>
        <a:p>
          <a:endParaRPr lang="ru-RU"/>
        </a:p>
      </dgm:t>
    </dgm:pt>
    <dgm:pt modelId="{2894DAA3-CDFC-49A9-B82D-F3A668B39D96}">
      <dgm:prSet/>
      <dgm:spPr>
        <a:xfrm>
          <a:off x="3338390" y="390661"/>
          <a:ext cx="2148516" cy="219621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R="0" algn="ctr" rtl="0"/>
          <a:r>
            <a:rPr lang="ru-RU" b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Кружки</a:t>
          </a:r>
        </a:p>
      </dgm:t>
    </dgm:pt>
    <dgm:pt modelId="{2864D761-777A-4874-AEE0-80FF356EAAFA}" type="parTrans" cxnId="{42ED1D13-4B09-4AF6-B40D-BCE2272145E3}">
      <dgm:prSet/>
      <dgm:spPr>
        <a:xfrm>
          <a:off x="2833864" y="344941"/>
          <a:ext cx="15787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153"/>
              </a:lnTo>
              <a:lnTo>
                <a:pt x="1691779" y="121153"/>
              </a:lnTo>
              <a:lnTo>
                <a:pt x="1691779" y="409613"/>
              </a:lnTo>
            </a:path>
          </a:pathLst>
        </a:custGeom>
        <a:noFill/>
        <a:ln w="25400" cap="flat" cmpd="sng" algn="ctr">
          <a:solidFill>
            <a:srgbClr val="9BBB5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68C9EBC-9FFA-4DC6-BAF9-41FDA439319F}" type="sibTrans" cxnId="{42ED1D13-4B09-4AF6-B40D-BCE2272145E3}">
      <dgm:prSet/>
      <dgm:spPr/>
      <dgm:t>
        <a:bodyPr/>
        <a:lstStyle/>
        <a:p>
          <a:endParaRPr lang="ru-RU"/>
        </a:p>
      </dgm:t>
    </dgm:pt>
    <dgm:pt modelId="{87BF70BC-09DF-4EB2-BF74-EF1A114E922F}">
      <dgm:prSet custT="1"/>
      <dgm:spPr>
        <a:xfrm>
          <a:off x="2523371" y="715581"/>
          <a:ext cx="3221958" cy="3180933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R="0" algn="ctr"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 класс</a:t>
          </a:r>
        </a:p>
        <a:p>
          <a:pPr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"Введение в исследовательскую деятельность", "Основы музейного дела",</a:t>
          </a:r>
        </a:p>
        <a:p>
          <a:pPr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"Школа без насилия", "Меткий </a:t>
          </a:r>
          <a:r>
            <a:rPr lang="ru-RU" sz="1600" b="1" i="0" u="none" strike="noStrike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стрелок","Школа</a:t>
          </a:r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безопасности", "</a:t>
          </a:r>
          <a:r>
            <a:rPr lang="ru-RU" sz="1600" b="1" i="0" u="none" strike="noStrike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Черлидинг</a:t>
          </a:r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</a:t>
          </a:r>
        </a:p>
        <a:p>
          <a:pPr algn="ctr"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 класс</a:t>
          </a:r>
        </a:p>
        <a:p>
          <a:pPr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"Основы музейного дела", "Волейбол", " Безопасное колесо", "</a:t>
          </a:r>
          <a:r>
            <a:rPr lang="ru-RU" sz="1600" b="1" i="0" u="none" strike="noStrike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Черлидинг</a:t>
          </a:r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</a:t>
          </a:r>
        </a:p>
        <a:p>
          <a:pPr algn="ctr"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10-11 классы:</a:t>
          </a:r>
        </a:p>
        <a:p>
          <a:pPr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"Введение в научно-исследовательскую деятельность",  "</a:t>
          </a:r>
          <a:r>
            <a:rPr lang="ru-RU" sz="1600" b="1" i="0" u="none" strike="noStrike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Черлидинг</a:t>
          </a:r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", "Волейбол", "Безопасное колесо"</a:t>
          </a:r>
        </a:p>
        <a:p>
          <a:pPr marR="0" algn="ctr" rtl="0"/>
          <a:r>
            <a:rPr lang="ru-RU" sz="1600" b="1" i="0" u="none" strike="noStrike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gm:t>
    </dgm:pt>
    <dgm:pt modelId="{FB33D164-A8B1-42FE-97F3-CE05DD32036D}" type="parTrans" cxnId="{43040005-DFB3-4F48-8647-2FD24D97BEB2}">
      <dgm:prSet/>
      <dgm:spPr>
        <a:xfrm>
          <a:off x="4134351" y="610282"/>
          <a:ext cx="278297" cy="1052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5809"/>
              </a:lnTo>
            </a:path>
          </a:pathLst>
        </a:custGeom>
        <a:noFill/>
        <a:ln w="25400" cap="flat" cmpd="sng" algn="ctr">
          <a:solidFill>
            <a:srgbClr val="9BBB5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5BF4323-DC7C-49B2-9DEB-E15941BC9451}" type="sibTrans" cxnId="{43040005-DFB3-4F48-8647-2FD24D97BEB2}">
      <dgm:prSet/>
      <dgm:spPr/>
      <dgm:t>
        <a:bodyPr/>
        <a:lstStyle/>
        <a:p>
          <a:endParaRPr lang="ru-RU"/>
        </a:p>
      </dgm:t>
    </dgm:pt>
    <dgm:pt modelId="{D61AA32D-9EA0-40DD-BF38-1A71B1CC3A7B}" type="pres">
      <dgm:prSet presAssocID="{5B55EC27-D1BD-4892-9A20-9FE1E5C4E47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517183A-DD17-424B-819F-B53F06263A7C}" type="pres">
      <dgm:prSet presAssocID="{84E210E8-AA1F-41F8-9BDF-4782AA330BEE}" presName="hierRoot1" presStyleCnt="0">
        <dgm:presLayoutVars>
          <dgm:hierBranch/>
        </dgm:presLayoutVars>
      </dgm:prSet>
      <dgm:spPr/>
    </dgm:pt>
    <dgm:pt modelId="{EC88C9EE-D087-4F97-8112-66DA09EBC1CB}" type="pres">
      <dgm:prSet presAssocID="{84E210E8-AA1F-41F8-9BDF-4782AA330BEE}" presName="rootComposite1" presStyleCnt="0"/>
      <dgm:spPr/>
    </dgm:pt>
    <dgm:pt modelId="{F9828A0B-DD97-4C00-8931-70DE95399582}" type="pres">
      <dgm:prSet presAssocID="{84E210E8-AA1F-41F8-9BDF-4782AA330BEE}" presName="rootText1" presStyleLbl="node0" presStyleIdx="0" presStyleCnt="1" custScaleY="44806" custLinFactY="-60013" custLinFactNeighborX="8760" custLinFactNeighborY="-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384B03F-D316-4C1F-BFC0-A4E10BA3C54B}" type="pres">
      <dgm:prSet presAssocID="{84E210E8-AA1F-41F8-9BDF-4782AA330BE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6F5F405-1101-4454-8545-1F39591DB80C}" type="pres">
      <dgm:prSet presAssocID="{84E210E8-AA1F-41F8-9BDF-4782AA330BEE}" presName="hierChild2" presStyleCnt="0"/>
      <dgm:spPr/>
    </dgm:pt>
    <dgm:pt modelId="{629AA17D-6F09-421D-989D-405A1383F08D}" type="pres">
      <dgm:prSet presAssocID="{FAEED8C2-44D9-4CF5-8412-1A7AAE4BFF4F}" presName="Name35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1535900" y="0"/>
              </a:moveTo>
              <a:lnTo>
                <a:pt x="1535900" y="84051"/>
              </a:lnTo>
              <a:lnTo>
                <a:pt x="0" y="84051"/>
              </a:lnTo>
              <a:lnTo>
                <a:pt x="0" y="37251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DA80E60-E87E-459B-B788-197A7EBC5BF5}" type="pres">
      <dgm:prSet presAssocID="{5782698E-5773-4E1C-BBF5-9A0D40BF42A3}" presName="hierRoot2" presStyleCnt="0">
        <dgm:presLayoutVars>
          <dgm:hierBranch/>
        </dgm:presLayoutVars>
      </dgm:prSet>
      <dgm:spPr/>
    </dgm:pt>
    <dgm:pt modelId="{5EA85906-E7C7-4EE4-99A7-E5D837233C82}" type="pres">
      <dgm:prSet presAssocID="{5782698E-5773-4E1C-BBF5-9A0D40BF42A3}" presName="rootComposite" presStyleCnt="0"/>
      <dgm:spPr/>
    </dgm:pt>
    <dgm:pt modelId="{47F3D03A-4B0C-4255-8B77-008D53436912}" type="pres">
      <dgm:prSet presAssocID="{5782698E-5773-4E1C-BBF5-9A0D40BF42A3}" presName="rootText" presStyleLbl="node2" presStyleIdx="0" presStyleCnt="2" custScaleY="33468" custLinFactNeighborX="10285" custLinFactNeighborY="-57139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D2D8EB9-7DBE-4CD2-9539-2BCCA5210825}" type="pres">
      <dgm:prSet presAssocID="{5782698E-5773-4E1C-BBF5-9A0D40BF42A3}" presName="rootConnector" presStyleLbl="node2" presStyleIdx="0" presStyleCnt="2"/>
      <dgm:spPr/>
      <dgm:t>
        <a:bodyPr/>
        <a:lstStyle/>
        <a:p>
          <a:endParaRPr lang="ru-RU"/>
        </a:p>
      </dgm:t>
    </dgm:pt>
    <dgm:pt modelId="{7774A1FD-8463-4ED5-A387-4D86D6E895BA}" type="pres">
      <dgm:prSet presAssocID="{5782698E-5773-4E1C-BBF5-9A0D40BF42A3}" presName="hierChild4" presStyleCnt="0"/>
      <dgm:spPr/>
    </dgm:pt>
    <dgm:pt modelId="{59542878-1E00-4CCE-BB68-4B96BB875C04}" type="pres">
      <dgm:prSet presAssocID="{D5554208-E970-49A9-A590-4B6B2E40EFB7}" presName="Name35" presStyleLbl="parChTrans1D3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82835" y="0"/>
              </a:lnTo>
              <a:lnTo>
                <a:pt x="82835" y="19839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A55F436-5887-4829-A8E5-75D441FE711D}" type="pres">
      <dgm:prSet presAssocID="{3587A0B5-E93E-431E-9AF5-31619BBD5DB8}" presName="hierRoot2" presStyleCnt="0">
        <dgm:presLayoutVars>
          <dgm:hierBranch val="r"/>
        </dgm:presLayoutVars>
      </dgm:prSet>
      <dgm:spPr/>
    </dgm:pt>
    <dgm:pt modelId="{7495CF5C-2DEE-4EDD-947B-BAD1581E83A0}" type="pres">
      <dgm:prSet presAssocID="{3587A0B5-E93E-431E-9AF5-31619BBD5DB8}" presName="rootComposite" presStyleCnt="0"/>
      <dgm:spPr/>
    </dgm:pt>
    <dgm:pt modelId="{DF24DB33-0D03-42CA-AABB-1C38D0B12DD8}" type="pres">
      <dgm:prSet presAssocID="{3587A0B5-E93E-431E-9AF5-31619BBD5DB8}" presName="rootText" presStyleLbl="node3" presStyleIdx="0" presStyleCnt="2" custScaleY="234602" custLinFactNeighborX="8194" custLinFactNeighborY="-93017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7780D6F-4369-4458-BC0B-7FE946D6122B}" type="pres">
      <dgm:prSet presAssocID="{3587A0B5-E93E-431E-9AF5-31619BBD5DB8}" presName="rootConnector" presStyleLbl="node3" presStyleIdx="0" presStyleCnt="2"/>
      <dgm:spPr/>
      <dgm:t>
        <a:bodyPr/>
        <a:lstStyle/>
        <a:p>
          <a:endParaRPr lang="ru-RU"/>
        </a:p>
      </dgm:t>
    </dgm:pt>
    <dgm:pt modelId="{20F1E1B5-3479-454B-9BAD-97E319533770}" type="pres">
      <dgm:prSet presAssocID="{3587A0B5-E93E-431E-9AF5-31619BBD5DB8}" presName="hierChild4" presStyleCnt="0"/>
      <dgm:spPr/>
    </dgm:pt>
    <dgm:pt modelId="{A25E4771-E982-4036-BC6A-F379C557E20A}" type="pres">
      <dgm:prSet presAssocID="{3587A0B5-E93E-431E-9AF5-31619BBD5DB8}" presName="hierChild5" presStyleCnt="0"/>
      <dgm:spPr/>
    </dgm:pt>
    <dgm:pt modelId="{B559C76B-D021-4E6F-93EF-2CB89692508F}" type="pres">
      <dgm:prSet presAssocID="{5782698E-5773-4E1C-BBF5-9A0D40BF42A3}" presName="hierChild5" presStyleCnt="0"/>
      <dgm:spPr/>
    </dgm:pt>
    <dgm:pt modelId="{38DA8FB6-114C-4274-8992-624D69D86CC5}" type="pres">
      <dgm:prSet presAssocID="{2864D761-777A-4874-AEE0-80FF356EAAFA}" presName="Name35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153"/>
              </a:lnTo>
              <a:lnTo>
                <a:pt x="1691779" y="121153"/>
              </a:lnTo>
              <a:lnTo>
                <a:pt x="1691779" y="40961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0064B50-BD37-4E94-858B-EE7794454DA9}" type="pres">
      <dgm:prSet presAssocID="{2894DAA3-CDFC-49A9-B82D-F3A668B39D96}" presName="hierRoot2" presStyleCnt="0">
        <dgm:presLayoutVars>
          <dgm:hierBranch/>
        </dgm:presLayoutVars>
      </dgm:prSet>
      <dgm:spPr/>
    </dgm:pt>
    <dgm:pt modelId="{262C8D41-1C4F-465F-8C8A-890C1B4ED456}" type="pres">
      <dgm:prSet presAssocID="{2894DAA3-CDFC-49A9-B82D-F3A668B39D96}" presName="rootComposite" presStyleCnt="0"/>
      <dgm:spPr/>
    </dgm:pt>
    <dgm:pt modelId="{036E2DB6-D183-4D2F-A4DD-B60443EBF393}" type="pres">
      <dgm:prSet presAssocID="{2894DAA3-CDFC-49A9-B82D-F3A668B39D96}" presName="rootText" presStyleLbl="node2" presStyleIdx="1" presStyleCnt="2" custScaleY="20444" custLinFactNeighborX="10366" custLinFactNeighborY="-57139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2F7DF0A-D402-48A6-9ECA-3021746B75F8}" type="pres">
      <dgm:prSet presAssocID="{2894DAA3-CDFC-49A9-B82D-F3A668B39D96}" presName="rootConnector" presStyleLbl="node2" presStyleIdx="1" presStyleCnt="2"/>
      <dgm:spPr/>
      <dgm:t>
        <a:bodyPr/>
        <a:lstStyle/>
        <a:p>
          <a:endParaRPr lang="ru-RU"/>
        </a:p>
      </dgm:t>
    </dgm:pt>
    <dgm:pt modelId="{C0FC308A-C062-4036-BF3F-05C6088DD422}" type="pres">
      <dgm:prSet presAssocID="{2894DAA3-CDFC-49A9-B82D-F3A668B39D96}" presName="hierChild4" presStyleCnt="0"/>
      <dgm:spPr/>
    </dgm:pt>
    <dgm:pt modelId="{2133C1D8-63A9-4420-8435-413FE5C7B734}" type="pres">
      <dgm:prSet presAssocID="{FB33D164-A8B1-42FE-97F3-CE05DD32036D}" presName="Name35" presStyleLbl="parChTrans1D3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5809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CEB07FB-C764-4055-93D8-C4FE5F3C434C}" type="pres">
      <dgm:prSet presAssocID="{87BF70BC-09DF-4EB2-BF74-EF1A114E922F}" presName="hierRoot2" presStyleCnt="0">
        <dgm:presLayoutVars>
          <dgm:hierBranch val="r"/>
        </dgm:presLayoutVars>
      </dgm:prSet>
      <dgm:spPr/>
    </dgm:pt>
    <dgm:pt modelId="{02332D01-5F19-49BD-98DD-26ED26259FEB}" type="pres">
      <dgm:prSet presAssocID="{87BF70BC-09DF-4EB2-BF74-EF1A114E922F}" presName="rootComposite" presStyleCnt="0"/>
      <dgm:spPr/>
    </dgm:pt>
    <dgm:pt modelId="{030C8904-6E0F-4DC3-B1A0-CA1CC2379438}" type="pres">
      <dgm:prSet presAssocID="{87BF70BC-09DF-4EB2-BF74-EF1A114E922F}" presName="rootText" presStyleLbl="node3" presStyleIdx="1" presStyleCnt="2" custScaleX="149962" custScaleY="296105" custLinFactNeighborX="-3701" custLinFactNeighborY="-93477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BA2E81F-E7DA-4CF4-835B-C19FCFFD77F8}" type="pres">
      <dgm:prSet presAssocID="{87BF70BC-09DF-4EB2-BF74-EF1A114E922F}" presName="rootConnector" presStyleLbl="node3" presStyleIdx="1" presStyleCnt="2"/>
      <dgm:spPr/>
      <dgm:t>
        <a:bodyPr/>
        <a:lstStyle/>
        <a:p>
          <a:endParaRPr lang="ru-RU"/>
        </a:p>
      </dgm:t>
    </dgm:pt>
    <dgm:pt modelId="{AA1F6584-3DB1-4E84-B73C-5C6EDB64A6BD}" type="pres">
      <dgm:prSet presAssocID="{87BF70BC-09DF-4EB2-BF74-EF1A114E922F}" presName="hierChild4" presStyleCnt="0"/>
      <dgm:spPr/>
    </dgm:pt>
    <dgm:pt modelId="{3E30150C-E2CB-4CCF-A314-372650D6C6F2}" type="pres">
      <dgm:prSet presAssocID="{87BF70BC-09DF-4EB2-BF74-EF1A114E922F}" presName="hierChild5" presStyleCnt="0"/>
      <dgm:spPr/>
    </dgm:pt>
    <dgm:pt modelId="{E9BB3C1A-63CF-4D18-AF88-FAAE25AB0530}" type="pres">
      <dgm:prSet presAssocID="{2894DAA3-CDFC-49A9-B82D-F3A668B39D96}" presName="hierChild5" presStyleCnt="0"/>
      <dgm:spPr/>
    </dgm:pt>
    <dgm:pt modelId="{AC97CDFE-EFFC-4097-B27D-EDD21EC0C505}" type="pres">
      <dgm:prSet presAssocID="{84E210E8-AA1F-41F8-9BDF-4782AA330BEE}" presName="hierChild3" presStyleCnt="0"/>
      <dgm:spPr/>
    </dgm:pt>
  </dgm:ptLst>
  <dgm:cxnLst>
    <dgm:cxn modelId="{DF029F5A-55D7-4DED-A7F4-76072802E846}" type="presOf" srcId="{5782698E-5773-4E1C-BBF5-9A0D40BF42A3}" destId="{47F3D03A-4B0C-4255-8B77-008D53436912}" srcOrd="0" destOrd="0" presId="urn:microsoft.com/office/officeart/2005/8/layout/orgChart1"/>
    <dgm:cxn modelId="{456C86CA-8B11-4E5F-8C6A-588A65AD5CE8}" type="presOf" srcId="{87BF70BC-09DF-4EB2-BF74-EF1A114E922F}" destId="{030C8904-6E0F-4DC3-B1A0-CA1CC2379438}" srcOrd="0" destOrd="0" presId="urn:microsoft.com/office/officeart/2005/8/layout/orgChart1"/>
    <dgm:cxn modelId="{F5F32385-F45D-452F-9CBF-5990FAC9E18C}" srcId="{84E210E8-AA1F-41F8-9BDF-4782AA330BEE}" destId="{5782698E-5773-4E1C-BBF5-9A0D40BF42A3}" srcOrd="0" destOrd="0" parTransId="{FAEED8C2-44D9-4CF5-8412-1A7AAE4BFF4F}" sibTransId="{55EDEFB4-6FF1-47F6-BB72-52D2AA9B4816}"/>
    <dgm:cxn modelId="{FFCA1A9F-29D8-467A-9FC7-24E9C3A9B53E}" type="presOf" srcId="{D5554208-E970-49A9-A590-4B6B2E40EFB7}" destId="{59542878-1E00-4CCE-BB68-4B96BB875C04}" srcOrd="0" destOrd="0" presId="urn:microsoft.com/office/officeart/2005/8/layout/orgChart1"/>
    <dgm:cxn modelId="{40E5E9A0-C875-4C77-AA05-FCC79627B875}" srcId="{5B55EC27-D1BD-4892-9A20-9FE1E5C4E47E}" destId="{84E210E8-AA1F-41F8-9BDF-4782AA330BEE}" srcOrd="0" destOrd="0" parTransId="{426AA400-625A-4783-86DA-D2E4BC8EB58A}" sibTransId="{C0E3E401-430C-4650-BB2B-7186D65288D9}"/>
    <dgm:cxn modelId="{6C14C12C-8AAC-4982-88FA-F7BCF02AEBD9}" type="presOf" srcId="{84E210E8-AA1F-41F8-9BDF-4782AA330BEE}" destId="{5384B03F-D316-4C1F-BFC0-A4E10BA3C54B}" srcOrd="1" destOrd="0" presId="urn:microsoft.com/office/officeart/2005/8/layout/orgChart1"/>
    <dgm:cxn modelId="{4EAABD46-C22F-449A-A321-CE49F3F75861}" type="presOf" srcId="{FB33D164-A8B1-42FE-97F3-CE05DD32036D}" destId="{2133C1D8-63A9-4420-8435-413FE5C7B734}" srcOrd="0" destOrd="0" presId="urn:microsoft.com/office/officeart/2005/8/layout/orgChart1"/>
    <dgm:cxn modelId="{138A90C9-50DF-4ADB-A6EE-7677A0740CA9}" type="presOf" srcId="{2864D761-777A-4874-AEE0-80FF356EAAFA}" destId="{38DA8FB6-114C-4274-8992-624D69D86CC5}" srcOrd="0" destOrd="0" presId="urn:microsoft.com/office/officeart/2005/8/layout/orgChart1"/>
    <dgm:cxn modelId="{61B005FA-8F50-41AD-96D9-90B20C96A2D8}" type="presOf" srcId="{5782698E-5773-4E1C-BBF5-9A0D40BF42A3}" destId="{9D2D8EB9-7DBE-4CD2-9539-2BCCA5210825}" srcOrd="1" destOrd="0" presId="urn:microsoft.com/office/officeart/2005/8/layout/orgChart1"/>
    <dgm:cxn modelId="{0B54087F-41B9-4D21-B43D-135B8C0A91AF}" type="presOf" srcId="{3587A0B5-E93E-431E-9AF5-31619BBD5DB8}" destId="{DF24DB33-0D03-42CA-AABB-1C38D0B12DD8}" srcOrd="0" destOrd="0" presId="urn:microsoft.com/office/officeart/2005/8/layout/orgChart1"/>
    <dgm:cxn modelId="{43040005-DFB3-4F48-8647-2FD24D97BEB2}" srcId="{2894DAA3-CDFC-49A9-B82D-F3A668B39D96}" destId="{87BF70BC-09DF-4EB2-BF74-EF1A114E922F}" srcOrd="0" destOrd="0" parTransId="{FB33D164-A8B1-42FE-97F3-CE05DD32036D}" sibTransId="{C5BF4323-DC7C-49B2-9DEB-E15941BC9451}"/>
    <dgm:cxn modelId="{D5DC6896-F5C3-4F72-A4D2-4EEAAED29AAD}" type="presOf" srcId="{87BF70BC-09DF-4EB2-BF74-EF1A114E922F}" destId="{DBA2E81F-E7DA-4CF4-835B-C19FCFFD77F8}" srcOrd="1" destOrd="0" presId="urn:microsoft.com/office/officeart/2005/8/layout/orgChart1"/>
    <dgm:cxn modelId="{FFD2F382-0295-452B-89C2-1F555CFC542D}" type="presOf" srcId="{2894DAA3-CDFC-49A9-B82D-F3A668B39D96}" destId="{036E2DB6-D183-4D2F-A4DD-B60443EBF393}" srcOrd="0" destOrd="0" presId="urn:microsoft.com/office/officeart/2005/8/layout/orgChart1"/>
    <dgm:cxn modelId="{42ED1D13-4B09-4AF6-B40D-BCE2272145E3}" srcId="{84E210E8-AA1F-41F8-9BDF-4782AA330BEE}" destId="{2894DAA3-CDFC-49A9-B82D-F3A668B39D96}" srcOrd="1" destOrd="0" parTransId="{2864D761-777A-4874-AEE0-80FF356EAAFA}" sibTransId="{C68C9EBC-9FFA-4DC6-BAF9-41FDA439319F}"/>
    <dgm:cxn modelId="{174EE1A2-2F31-4E66-8AA4-70A8E7856B71}" type="presOf" srcId="{84E210E8-AA1F-41F8-9BDF-4782AA330BEE}" destId="{F9828A0B-DD97-4C00-8931-70DE95399582}" srcOrd="0" destOrd="0" presId="urn:microsoft.com/office/officeart/2005/8/layout/orgChart1"/>
    <dgm:cxn modelId="{CF601E6A-BDC3-45E2-804A-763B26B53146}" type="presOf" srcId="{3587A0B5-E93E-431E-9AF5-31619BBD5DB8}" destId="{77780D6F-4369-4458-BC0B-7FE946D6122B}" srcOrd="1" destOrd="0" presId="urn:microsoft.com/office/officeart/2005/8/layout/orgChart1"/>
    <dgm:cxn modelId="{FCB8AA2C-9D23-4975-ABB7-7E121124BCF5}" type="presOf" srcId="{5B55EC27-D1BD-4892-9A20-9FE1E5C4E47E}" destId="{D61AA32D-9EA0-40DD-BF38-1A71B1CC3A7B}" srcOrd="0" destOrd="0" presId="urn:microsoft.com/office/officeart/2005/8/layout/orgChart1"/>
    <dgm:cxn modelId="{4E08EEDA-7EFC-444C-8FF7-927E716BF4BE}" type="presOf" srcId="{FAEED8C2-44D9-4CF5-8412-1A7AAE4BFF4F}" destId="{629AA17D-6F09-421D-989D-405A1383F08D}" srcOrd="0" destOrd="0" presId="urn:microsoft.com/office/officeart/2005/8/layout/orgChart1"/>
    <dgm:cxn modelId="{AA0CA748-AB61-4E10-9114-4D19049CB9BB}" srcId="{5782698E-5773-4E1C-BBF5-9A0D40BF42A3}" destId="{3587A0B5-E93E-431E-9AF5-31619BBD5DB8}" srcOrd="0" destOrd="0" parTransId="{D5554208-E970-49A9-A590-4B6B2E40EFB7}" sibTransId="{F98029EB-906C-4E47-8AC4-E98587922E40}"/>
    <dgm:cxn modelId="{D97EAC58-BD20-430E-BA23-7FBB74552E1B}" type="presOf" srcId="{2894DAA3-CDFC-49A9-B82D-F3A668B39D96}" destId="{12F7DF0A-D402-48A6-9ECA-3021746B75F8}" srcOrd="1" destOrd="0" presId="urn:microsoft.com/office/officeart/2005/8/layout/orgChart1"/>
    <dgm:cxn modelId="{E5EF152F-B8EA-47D8-AD02-60E6DDF64132}" type="presParOf" srcId="{D61AA32D-9EA0-40DD-BF38-1A71B1CC3A7B}" destId="{3517183A-DD17-424B-819F-B53F06263A7C}" srcOrd="0" destOrd="0" presId="urn:microsoft.com/office/officeart/2005/8/layout/orgChart1"/>
    <dgm:cxn modelId="{F3F75EC8-56BE-447A-95B3-E815ED5CAA99}" type="presParOf" srcId="{3517183A-DD17-424B-819F-B53F06263A7C}" destId="{EC88C9EE-D087-4F97-8112-66DA09EBC1CB}" srcOrd="0" destOrd="0" presId="urn:microsoft.com/office/officeart/2005/8/layout/orgChart1"/>
    <dgm:cxn modelId="{CA6C1AE1-1ED4-454C-8397-5D290D65F298}" type="presParOf" srcId="{EC88C9EE-D087-4F97-8112-66DA09EBC1CB}" destId="{F9828A0B-DD97-4C00-8931-70DE95399582}" srcOrd="0" destOrd="0" presId="urn:microsoft.com/office/officeart/2005/8/layout/orgChart1"/>
    <dgm:cxn modelId="{11FC8931-25AD-44F3-9E6A-A746F4DE1924}" type="presParOf" srcId="{EC88C9EE-D087-4F97-8112-66DA09EBC1CB}" destId="{5384B03F-D316-4C1F-BFC0-A4E10BA3C54B}" srcOrd="1" destOrd="0" presId="urn:microsoft.com/office/officeart/2005/8/layout/orgChart1"/>
    <dgm:cxn modelId="{D3F8445F-531F-46B4-9C6C-8076B4505401}" type="presParOf" srcId="{3517183A-DD17-424B-819F-B53F06263A7C}" destId="{96F5F405-1101-4454-8545-1F39591DB80C}" srcOrd="1" destOrd="0" presId="urn:microsoft.com/office/officeart/2005/8/layout/orgChart1"/>
    <dgm:cxn modelId="{CEDCACAD-DF54-48CC-8BA1-AAD2AA546152}" type="presParOf" srcId="{96F5F405-1101-4454-8545-1F39591DB80C}" destId="{629AA17D-6F09-421D-989D-405A1383F08D}" srcOrd="0" destOrd="0" presId="urn:microsoft.com/office/officeart/2005/8/layout/orgChart1"/>
    <dgm:cxn modelId="{5CAB3583-9E5B-415B-81FC-1458D05DC169}" type="presParOf" srcId="{96F5F405-1101-4454-8545-1F39591DB80C}" destId="{CDA80E60-E87E-459B-B788-197A7EBC5BF5}" srcOrd="1" destOrd="0" presId="urn:microsoft.com/office/officeart/2005/8/layout/orgChart1"/>
    <dgm:cxn modelId="{3A9B3153-55E2-4C80-8C26-ED2E970720C4}" type="presParOf" srcId="{CDA80E60-E87E-459B-B788-197A7EBC5BF5}" destId="{5EA85906-E7C7-4EE4-99A7-E5D837233C82}" srcOrd="0" destOrd="0" presId="urn:microsoft.com/office/officeart/2005/8/layout/orgChart1"/>
    <dgm:cxn modelId="{3542469D-941F-418A-9A13-A7F0B3AC8F4E}" type="presParOf" srcId="{5EA85906-E7C7-4EE4-99A7-E5D837233C82}" destId="{47F3D03A-4B0C-4255-8B77-008D53436912}" srcOrd="0" destOrd="0" presId="urn:microsoft.com/office/officeart/2005/8/layout/orgChart1"/>
    <dgm:cxn modelId="{379A1567-3A8C-4A43-ADA6-CAB5ACBC6404}" type="presParOf" srcId="{5EA85906-E7C7-4EE4-99A7-E5D837233C82}" destId="{9D2D8EB9-7DBE-4CD2-9539-2BCCA5210825}" srcOrd="1" destOrd="0" presId="urn:microsoft.com/office/officeart/2005/8/layout/orgChart1"/>
    <dgm:cxn modelId="{6E5C05CC-7821-4409-A305-3BE59C3CB5B3}" type="presParOf" srcId="{CDA80E60-E87E-459B-B788-197A7EBC5BF5}" destId="{7774A1FD-8463-4ED5-A387-4D86D6E895BA}" srcOrd="1" destOrd="0" presId="urn:microsoft.com/office/officeart/2005/8/layout/orgChart1"/>
    <dgm:cxn modelId="{5B2455FB-9818-452A-836B-9FD95267F19E}" type="presParOf" srcId="{7774A1FD-8463-4ED5-A387-4D86D6E895BA}" destId="{59542878-1E00-4CCE-BB68-4B96BB875C04}" srcOrd="0" destOrd="0" presId="urn:microsoft.com/office/officeart/2005/8/layout/orgChart1"/>
    <dgm:cxn modelId="{4AE9CBD9-84F1-4B37-9E71-615C1C4CF6CE}" type="presParOf" srcId="{7774A1FD-8463-4ED5-A387-4D86D6E895BA}" destId="{5A55F436-5887-4829-A8E5-75D441FE711D}" srcOrd="1" destOrd="0" presId="urn:microsoft.com/office/officeart/2005/8/layout/orgChart1"/>
    <dgm:cxn modelId="{29B45960-213E-4659-AC32-748D10BFB5B5}" type="presParOf" srcId="{5A55F436-5887-4829-A8E5-75D441FE711D}" destId="{7495CF5C-2DEE-4EDD-947B-BAD1581E83A0}" srcOrd="0" destOrd="0" presId="urn:microsoft.com/office/officeart/2005/8/layout/orgChart1"/>
    <dgm:cxn modelId="{8883A225-B642-4341-B513-CABBED86983D}" type="presParOf" srcId="{7495CF5C-2DEE-4EDD-947B-BAD1581E83A0}" destId="{DF24DB33-0D03-42CA-AABB-1C38D0B12DD8}" srcOrd="0" destOrd="0" presId="urn:microsoft.com/office/officeart/2005/8/layout/orgChart1"/>
    <dgm:cxn modelId="{EE5D405B-B110-4569-94E1-3223E69DDA9C}" type="presParOf" srcId="{7495CF5C-2DEE-4EDD-947B-BAD1581E83A0}" destId="{77780D6F-4369-4458-BC0B-7FE946D6122B}" srcOrd="1" destOrd="0" presId="urn:microsoft.com/office/officeart/2005/8/layout/orgChart1"/>
    <dgm:cxn modelId="{69D9FEF1-D87B-483C-8AD4-1A96C1BA3A84}" type="presParOf" srcId="{5A55F436-5887-4829-A8E5-75D441FE711D}" destId="{20F1E1B5-3479-454B-9BAD-97E319533770}" srcOrd="1" destOrd="0" presId="urn:microsoft.com/office/officeart/2005/8/layout/orgChart1"/>
    <dgm:cxn modelId="{2C7EB09F-BB6B-4BBE-A45A-133B265FEAAE}" type="presParOf" srcId="{5A55F436-5887-4829-A8E5-75D441FE711D}" destId="{A25E4771-E982-4036-BC6A-F379C557E20A}" srcOrd="2" destOrd="0" presId="urn:microsoft.com/office/officeart/2005/8/layout/orgChart1"/>
    <dgm:cxn modelId="{97B5C0DE-2870-4A84-ABA7-1B58A2BACABC}" type="presParOf" srcId="{CDA80E60-E87E-459B-B788-197A7EBC5BF5}" destId="{B559C76B-D021-4E6F-93EF-2CB89692508F}" srcOrd="2" destOrd="0" presId="urn:microsoft.com/office/officeart/2005/8/layout/orgChart1"/>
    <dgm:cxn modelId="{DF04BB43-E059-4972-A69D-F2F7DD4E7227}" type="presParOf" srcId="{96F5F405-1101-4454-8545-1F39591DB80C}" destId="{38DA8FB6-114C-4274-8992-624D69D86CC5}" srcOrd="2" destOrd="0" presId="urn:microsoft.com/office/officeart/2005/8/layout/orgChart1"/>
    <dgm:cxn modelId="{369442C6-DF39-4A0C-A61D-E00A5692F17D}" type="presParOf" srcId="{96F5F405-1101-4454-8545-1F39591DB80C}" destId="{70064B50-BD37-4E94-858B-EE7794454DA9}" srcOrd="3" destOrd="0" presId="urn:microsoft.com/office/officeart/2005/8/layout/orgChart1"/>
    <dgm:cxn modelId="{B038A316-DFBF-4CBF-BDD8-AAAD2924235A}" type="presParOf" srcId="{70064B50-BD37-4E94-858B-EE7794454DA9}" destId="{262C8D41-1C4F-465F-8C8A-890C1B4ED456}" srcOrd="0" destOrd="0" presId="urn:microsoft.com/office/officeart/2005/8/layout/orgChart1"/>
    <dgm:cxn modelId="{9ACCF800-26A6-485F-91D4-2877F251FBE7}" type="presParOf" srcId="{262C8D41-1C4F-465F-8C8A-890C1B4ED456}" destId="{036E2DB6-D183-4D2F-A4DD-B60443EBF393}" srcOrd="0" destOrd="0" presId="urn:microsoft.com/office/officeart/2005/8/layout/orgChart1"/>
    <dgm:cxn modelId="{FD6B26DA-8F48-45C9-998E-FAF36F5D4FC1}" type="presParOf" srcId="{262C8D41-1C4F-465F-8C8A-890C1B4ED456}" destId="{12F7DF0A-D402-48A6-9ECA-3021746B75F8}" srcOrd="1" destOrd="0" presId="urn:microsoft.com/office/officeart/2005/8/layout/orgChart1"/>
    <dgm:cxn modelId="{5D5EF0FA-78F7-4824-AED5-75AB7E7233EB}" type="presParOf" srcId="{70064B50-BD37-4E94-858B-EE7794454DA9}" destId="{C0FC308A-C062-4036-BF3F-05C6088DD422}" srcOrd="1" destOrd="0" presId="urn:microsoft.com/office/officeart/2005/8/layout/orgChart1"/>
    <dgm:cxn modelId="{A33D6CC5-2C76-4C32-8227-599F5501BB87}" type="presParOf" srcId="{C0FC308A-C062-4036-BF3F-05C6088DD422}" destId="{2133C1D8-63A9-4420-8435-413FE5C7B734}" srcOrd="0" destOrd="0" presId="urn:microsoft.com/office/officeart/2005/8/layout/orgChart1"/>
    <dgm:cxn modelId="{4E5E2B51-1C43-4485-BB02-8D2C69788A74}" type="presParOf" srcId="{C0FC308A-C062-4036-BF3F-05C6088DD422}" destId="{CCEB07FB-C764-4055-93D8-C4FE5F3C434C}" srcOrd="1" destOrd="0" presId="urn:microsoft.com/office/officeart/2005/8/layout/orgChart1"/>
    <dgm:cxn modelId="{D60ECFD3-6B58-4D01-96BE-F8E3B2FE4F4A}" type="presParOf" srcId="{CCEB07FB-C764-4055-93D8-C4FE5F3C434C}" destId="{02332D01-5F19-49BD-98DD-26ED26259FEB}" srcOrd="0" destOrd="0" presId="urn:microsoft.com/office/officeart/2005/8/layout/orgChart1"/>
    <dgm:cxn modelId="{57392E10-6804-4D93-880B-31957B786758}" type="presParOf" srcId="{02332D01-5F19-49BD-98DD-26ED26259FEB}" destId="{030C8904-6E0F-4DC3-B1A0-CA1CC2379438}" srcOrd="0" destOrd="0" presId="urn:microsoft.com/office/officeart/2005/8/layout/orgChart1"/>
    <dgm:cxn modelId="{F2349991-ECC7-42F1-AC1A-989C16A86733}" type="presParOf" srcId="{02332D01-5F19-49BD-98DD-26ED26259FEB}" destId="{DBA2E81F-E7DA-4CF4-835B-C19FCFFD77F8}" srcOrd="1" destOrd="0" presId="urn:microsoft.com/office/officeart/2005/8/layout/orgChart1"/>
    <dgm:cxn modelId="{9D36D310-7EFD-459A-AF85-F629E49634BC}" type="presParOf" srcId="{CCEB07FB-C764-4055-93D8-C4FE5F3C434C}" destId="{AA1F6584-3DB1-4E84-B73C-5C6EDB64A6BD}" srcOrd="1" destOrd="0" presId="urn:microsoft.com/office/officeart/2005/8/layout/orgChart1"/>
    <dgm:cxn modelId="{FF4EC015-A0D2-4F03-9B7D-ECDEAC8F6013}" type="presParOf" srcId="{CCEB07FB-C764-4055-93D8-C4FE5F3C434C}" destId="{3E30150C-E2CB-4CCF-A314-372650D6C6F2}" srcOrd="2" destOrd="0" presId="urn:microsoft.com/office/officeart/2005/8/layout/orgChart1"/>
    <dgm:cxn modelId="{461F9E82-A255-4A80-B0BC-8D70576A5DB6}" type="presParOf" srcId="{70064B50-BD37-4E94-858B-EE7794454DA9}" destId="{E9BB3C1A-63CF-4D18-AF88-FAAE25AB0530}" srcOrd="2" destOrd="0" presId="urn:microsoft.com/office/officeart/2005/8/layout/orgChart1"/>
    <dgm:cxn modelId="{58CB33F5-A7B4-4A9D-BF6E-54D06D4B3D53}" type="presParOf" srcId="{3517183A-DD17-424B-819F-B53F06263A7C}" destId="{AC97CDFE-EFFC-4097-B27D-EDD21EC0C50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5FB416-B5D1-49B5-A8A1-F4743358B727}" type="doc">
      <dgm:prSet loTypeId="urn:microsoft.com/office/officeart/2005/8/layout/radial6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51F23DD-4A71-4281-A05D-29A2F48463ED}">
      <dgm:prSet phldrT="[Текст]" custT="1"/>
      <dgm:spPr>
        <a:xfrm>
          <a:off x="1395590" y="1395263"/>
          <a:ext cx="1951378" cy="1479213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МБОУ СОШ № 10 города </a:t>
          </a:r>
          <a:r>
            <a:rPr lang="ru-RU" sz="1600" b="1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Коврова</a:t>
          </a:r>
          <a:endParaRPr lang="ru-RU" sz="1600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9764D1B-DFDF-4241-A3E3-4F658792404F}" type="parTrans" cxnId="{87F83F91-C1A6-4E65-802C-2983248523B2}">
      <dgm:prSet/>
      <dgm:spPr/>
      <dgm:t>
        <a:bodyPr/>
        <a:lstStyle/>
        <a:p>
          <a:endParaRPr lang="ru-RU"/>
        </a:p>
      </dgm:t>
    </dgm:pt>
    <dgm:pt modelId="{2452F154-4FD7-4992-9A55-5CB7EA11749A}" type="sibTrans" cxnId="{87F83F91-C1A6-4E65-802C-2983248523B2}">
      <dgm:prSet/>
      <dgm:spPr/>
      <dgm:t>
        <a:bodyPr/>
        <a:lstStyle/>
        <a:p>
          <a:endParaRPr lang="ru-RU"/>
        </a:p>
      </dgm:t>
    </dgm:pt>
    <dgm:pt modelId="{8102D774-9AF6-4D87-ABAD-8480178F1E86}">
      <dgm:prSet phldrT="[Текст]" custT="1"/>
      <dgm:spPr>
        <a:xfrm>
          <a:off x="1487798" y="1572"/>
          <a:ext cx="1766963" cy="1035449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Экологическая библиотека, Ковровский историко-мемориальный музей</a:t>
          </a:r>
        </a:p>
      </dgm:t>
    </dgm:pt>
    <dgm:pt modelId="{E0332CFD-EE9C-4E30-BB19-94B9D8A1016D}" type="parTrans" cxnId="{239ABEB0-4679-4A37-A577-9E3A471B574F}">
      <dgm:prSet/>
      <dgm:spPr/>
      <dgm:t>
        <a:bodyPr/>
        <a:lstStyle/>
        <a:p>
          <a:endParaRPr lang="ru-RU"/>
        </a:p>
      </dgm:t>
    </dgm:pt>
    <dgm:pt modelId="{17A1403A-FC98-4696-BCA5-811BF3F13BD2}" type="sibTrans" cxnId="{239ABEB0-4679-4A37-A577-9E3A471B574F}">
      <dgm:prSet/>
      <dgm:spPr>
        <a:xfrm>
          <a:off x="718430" y="482021"/>
          <a:ext cx="3305697" cy="3305697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B2015AC6-80CC-498B-A2FB-0DE13D7DDEED}">
      <dgm:prSet phldrT="[Текст]" custT="1"/>
      <dgm:spPr>
        <a:xfrm>
          <a:off x="2910134" y="809358"/>
          <a:ext cx="1720544" cy="103544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ВУЗы  и ССУЗы:</a:t>
          </a:r>
        </a:p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ВИРО, ВИТиГ, ИвГМА,  ИГХТУ, КГТА, КМК</a:t>
          </a:r>
        </a:p>
      </dgm:t>
    </dgm:pt>
    <dgm:pt modelId="{81F47FE6-755F-4AC3-9EDE-D6E00C2945A4}" type="parTrans" cxnId="{CA600C56-E036-4433-913E-A9EA314F6FE1}">
      <dgm:prSet/>
      <dgm:spPr/>
      <dgm:t>
        <a:bodyPr/>
        <a:lstStyle/>
        <a:p>
          <a:endParaRPr lang="ru-RU"/>
        </a:p>
      </dgm:t>
    </dgm:pt>
    <dgm:pt modelId="{C5A537C6-8557-4F0D-AD37-1223F3725C45}" type="sibTrans" cxnId="{CA600C56-E036-4433-913E-A9EA314F6FE1}">
      <dgm:prSet/>
      <dgm:spPr>
        <a:xfrm>
          <a:off x="718430" y="482021"/>
          <a:ext cx="3305697" cy="3305697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F8F1343F-06F0-40B3-B623-863D1CE7E472}">
      <dgm:prSet phldrT="[Текст]" custT="1"/>
      <dgm:spPr>
        <a:xfrm>
          <a:off x="2845320" y="2424931"/>
          <a:ext cx="1850172" cy="1035449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ДК:</a:t>
          </a:r>
        </a:p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"Родина", "Современник", "Факел"</a:t>
          </a:r>
        </a:p>
      </dgm:t>
    </dgm:pt>
    <dgm:pt modelId="{5AA1A000-5DA3-45A9-B11C-4C52B5AD186E}" type="parTrans" cxnId="{A3E13A37-3FA8-4787-81CD-49136EEC5106}">
      <dgm:prSet/>
      <dgm:spPr/>
      <dgm:t>
        <a:bodyPr/>
        <a:lstStyle/>
        <a:p>
          <a:endParaRPr lang="ru-RU"/>
        </a:p>
      </dgm:t>
    </dgm:pt>
    <dgm:pt modelId="{9B9CB5B7-CC7D-451D-8885-55F046C36A9C}" type="sibTrans" cxnId="{A3E13A37-3FA8-4787-81CD-49136EEC5106}">
      <dgm:prSet/>
      <dgm:spPr>
        <a:xfrm>
          <a:off x="718430" y="482021"/>
          <a:ext cx="3305697" cy="3305697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03EBBFFF-175C-4126-A1EF-420F5C069A43}">
      <dgm:prSet phldrT="[Текст]" custT="1"/>
      <dgm:spPr>
        <a:xfrm>
          <a:off x="1486483" y="3232717"/>
          <a:ext cx="1769593" cy="1035449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ДО:</a:t>
          </a:r>
        </a:p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"Азимут", СЮТ;</a:t>
          </a:r>
        </a:p>
        <a:p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МОУ МУК, Центр медицинской профилактики</a:t>
          </a:r>
        </a:p>
      </dgm:t>
    </dgm:pt>
    <dgm:pt modelId="{B5115BAD-38FB-41C9-8453-44E6FF9CB906}" type="parTrans" cxnId="{CECBA3CE-C2C9-44DF-A580-621DBA2BA478}">
      <dgm:prSet/>
      <dgm:spPr/>
      <dgm:t>
        <a:bodyPr/>
        <a:lstStyle/>
        <a:p>
          <a:endParaRPr lang="ru-RU"/>
        </a:p>
      </dgm:t>
    </dgm:pt>
    <dgm:pt modelId="{E83FAA27-9F1C-4CC1-A465-B13897412BFE}" type="sibTrans" cxnId="{CECBA3CE-C2C9-44DF-A580-621DBA2BA478}">
      <dgm:prSet/>
      <dgm:spPr>
        <a:xfrm>
          <a:off x="726639" y="482041"/>
          <a:ext cx="3305697" cy="3305697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0DE703A1-C18D-43C2-9544-7F5E673B6E5B}">
      <dgm:prSet custT="1"/>
      <dgm:spPr>
        <a:xfrm>
          <a:off x="80456" y="2419708"/>
          <a:ext cx="1793781" cy="1035449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НС "Интеграция", "Фоксфорд", "Первое сентября"</a:t>
          </a:r>
        </a:p>
      </dgm:t>
    </dgm:pt>
    <dgm:pt modelId="{5CF8E947-9107-4D2D-B421-BCAD0B7E3980}" type="parTrans" cxnId="{E671A800-A391-48C4-8AFE-2B48A01F6456}">
      <dgm:prSet/>
      <dgm:spPr/>
      <dgm:t>
        <a:bodyPr/>
        <a:lstStyle/>
        <a:p>
          <a:endParaRPr lang="ru-RU"/>
        </a:p>
      </dgm:t>
    </dgm:pt>
    <dgm:pt modelId="{CE3217AA-78A2-42C4-A88D-9A1E01A0AFD6}" type="sibTrans" cxnId="{E671A800-A391-48C4-8AFE-2B48A01F6456}">
      <dgm:prSet/>
      <dgm:spPr>
        <a:xfrm>
          <a:off x="722522" y="474892"/>
          <a:ext cx="3305697" cy="3305697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EF15B469-65DC-4D6E-989D-271A8CE513E8}">
      <dgm:prSet custT="1"/>
      <dgm:spPr>
        <a:xfrm>
          <a:off x="124792" y="809358"/>
          <a:ext cx="1694720" cy="1035449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2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ГУ «Дирекция ООПТ», НП "Мещера", ЭЦ "Бакланово", КСЭС</a:t>
          </a:r>
        </a:p>
      </dgm:t>
    </dgm:pt>
    <dgm:pt modelId="{70B0DD69-38C7-4D9B-80F2-31C6824BFB50}" type="parTrans" cxnId="{8193DB92-17EB-4121-AFAB-5ECF4FC008A1}">
      <dgm:prSet/>
      <dgm:spPr/>
      <dgm:t>
        <a:bodyPr/>
        <a:lstStyle/>
        <a:p>
          <a:endParaRPr lang="ru-RU"/>
        </a:p>
      </dgm:t>
    </dgm:pt>
    <dgm:pt modelId="{F4230FBB-F68D-4895-BF4B-BF80F1FF5CC7}" type="sibTrans" cxnId="{8193DB92-17EB-4121-AFAB-5ECF4FC008A1}">
      <dgm:prSet/>
      <dgm:spPr>
        <a:xfrm>
          <a:off x="718430" y="482021"/>
          <a:ext cx="3305697" cy="3305697"/>
        </a:xfrm>
        <a:prstGeom prst="blockArc">
          <a:avLst>
            <a:gd name="adj1" fmla="val 12600000"/>
            <a:gd name="adj2" fmla="val 16200000"/>
            <a:gd name="adj3" fmla="val 4511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C359AECE-4BC3-4705-A467-2A73EDC57E14}" type="pres">
      <dgm:prSet presAssocID="{2F5FB416-B5D1-49B5-A8A1-F4743358B72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B2BDEC-C14F-45FF-B1C2-FAA3981ED321}" type="pres">
      <dgm:prSet presAssocID="{451F23DD-4A71-4281-A05D-29A2F48463ED}" presName="centerShape" presStyleLbl="node0" presStyleIdx="0" presStyleCnt="1" custScaleX="131920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88C0CE0-9195-4158-AF4B-203C1008B5E0}" type="pres">
      <dgm:prSet presAssocID="{8102D774-9AF6-4D87-ABAD-8480178F1E86}" presName="node" presStyleLbl="node1" presStyleIdx="0" presStyleCnt="6" custScaleX="17064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C1FD3290-0E09-4F6A-B322-DC4EE46585C4}" type="pres">
      <dgm:prSet presAssocID="{8102D774-9AF6-4D87-ABAD-8480178F1E86}" presName="dummy" presStyleCnt="0"/>
      <dgm:spPr/>
      <dgm:t>
        <a:bodyPr/>
        <a:lstStyle/>
        <a:p>
          <a:endParaRPr lang="ru-RU"/>
        </a:p>
      </dgm:t>
    </dgm:pt>
    <dgm:pt modelId="{DDDF82CF-4EF9-4279-80B1-45A9B56B7D62}" type="pres">
      <dgm:prSet presAssocID="{17A1403A-FC98-4696-BCA5-811BF3F13BD2}" presName="sibTrans" presStyleLbl="sibTrans2D1" presStyleIdx="0" presStyleCnt="6"/>
      <dgm:spPr>
        <a:prstGeom prst="blockArc">
          <a:avLst>
            <a:gd name="adj1" fmla="val 16200000"/>
            <a:gd name="adj2" fmla="val 2052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24703052-E84C-4B2F-8D63-8A1FA32D915B}" type="pres">
      <dgm:prSet presAssocID="{B2015AC6-80CC-498B-A2FB-0DE13D7DDEED}" presName="node" presStyleLbl="node1" presStyleIdx="1" presStyleCnt="6" custScaleX="16616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2FDF118-E84C-4292-A132-002BDB480022}" type="pres">
      <dgm:prSet presAssocID="{B2015AC6-80CC-498B-A2FB-0DE13D7DDEED}" presName="dummy" presStyleCnt="0"/>
      <dgm:spPr/>
      <dgm:t>
        <a:bodyPr/>
        <a:lstStyle/>
        <a:p>
          <a:endParaRPr lang="ru-RU"/>
        </a:p>
      </dgm:t>
    </dgm:pt>
    <dgm:pt modelId="{1579D090-BBBF-4721-9A4F-9DF0AA60DDF6}" type="pres">
      <dgm:prSet presAssocID="{C5A537C6-8557-4F0D-AD37-1223F3725C45}" presName="sibTrans" presStyleLbl="sibTrans2D1" presStyleIdx="1" presStyleCnt="6"/>
      <dgm:spPr>
        <a:prstGeom prst="blockArc">
          <a:avLst>
            <a:gd name="adj1" fmla="val 20520000"/>
            <a:gd name="adj2" fmla="val 324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1B8E2161-7620-4CEF-9875-2529D4A2B149}" type="pres">
      <dgm:prSet presAssocID="{F8F1343F-06F0-40B3-B623-863D1CE7E472}" presName="node" presStyleLbl="node1" presStyleIdx="2" presStyleCnt="6" custScaleX="17868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61FFEB1-45B8-43D4-B096-57818FCFA3B2}" type="pres">
      <dgm:prSet presAssocID="{F8F1343F-06F0-40B3-B623-863D1CE7E472}" presName="dummy" presStyleCnt="0"/>
      <dgm:spPr/>
      <dgm:t>
        <a:bodyPr/>
        <a:lstStyle/>
        <a:p>
          <a:endParaRPr lang="ru-RU"/>
        </a:p>
      </dgm:t>
    </dgm:pt>
    <dgm:pt modelId="{D3D8C0E2-5D6E-46BE-B613-6DCFE252D76E}" type="pres">
      <dgm:prSet presAssocID="{9B9CB5B7-CC7D-451D-8885-55F046C36A9C}" presName="sibTrans" presStyleLbl="sibTrans2D1" presStyleIdx="2" presStyleCnt="6"/>
      <dgm:spPr>
        <a:prstGeom prst="blockArc">
          <a:avLst>
            <a:gd name="adj1" fmla="val 3240000"/>
            <a:gd name="adj2" fmla="val 756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953FF983-7EFE-4CF5-AAE0-D15288C04C17}" type="pres">
      <dgm:prSet presAssocID="{03EBBFFF-175C-4126-A1EF-420F5C069A43}" presName="node" presStyleLbl="node1" presStyleIdx="3" presStyleCnt="6" custScaleX="17090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4218A4F4-92DC-42B6-973C-27BE7BFA68A4}" type="pres">
      <dgm:prSet presAssocID="{03EBBFFF-175C-4126-A1EF-420F5C069A43}" presName="dummy" presStyleCnt="0"/>
      <dgm:spPr/>
      <dgm:t>
        <a:bodyPr/>
        <a:lstStyle/>
        <a:p>
          <a:endParaRPr lang="ru-RU"/>
        </a:p>
      </dgm:t>
    </dgm:pt>
    <dgm:pt modelId="{64BCAF2B-72CE-420C-BF95-74CC05F7D487}" type="pres">
      <dgm:prSet presAssocID="{E83FAA27-9F1C-4CC1-A465-B13897412BFE}" presName="sibTrans" presStyleLbl="sibTrans2D1" presStyleIdx="3" presStyleCnt="6"/>
      <dgm:spPr>
        <a:prstGeom prst="blockArc">
          <a:avLst>
            <a:gd name="adj1" fmla="val 7560000"/>
            <a:gd name="adj2" fmla="val 1188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54791131-8D15-4A09-9BCE-5E1A55A6CA1C}" type="pres">
      <dgm:prSet presAssocID="{0DE703A1-C18D-43C2-9544-7F5E673B6E5B}" presName="node" presStyleLbl="node1" presStyleIdx="4" presStyleCnt="6" custScaleX="173237" custRadScaleRad="99560" custRadScaleInc="34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8CA6C18-3EB4-4C68-9B86-B44FEDA652FE}" type="pres">
      <dgm:prSet presAssocID="{0DE703A1-C18D-43C2-9544-7F5E673B6E5B}" presName="dummy" presStyleCnt="0"/>
      <dgm:spPr/>
      <dgm:t>
        <a:bodyPr/>
        <a:lstStyle/>
        <a:p>
          <a:endParaRPr lang="ru-RU"/>
        </a:p>
      </dgm:t>
    </dgm:pt>
    <dgm:pt modelId="{B768A019-9131-47DC-8B2A-EBC4C75C474F}" type="pres">
      <dgm:prSet presAssocID="{CE3217AA-78A2-42C4-A88D-9A1E01A0AFD6}" presName="sibTrans" presStyleLbl="sibTrans2D1" presStyleIdx="4" presStyleCnt="6"/>
      <dgm:spPr>
        <a:prstGeom prst="blockArc">
          <a:avLst>
            <a:gd name="adj1" fmla="val 11880000"/>
            <a:gd name="adj2" fmla="val 1620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90C826DB-3DD1-4E62-A546-F938EBD9CAB4}" type="pres">
      <dgm:prSet presAssocID="{EF15B469-65DC-4D6E-989D-271A8CE513E8}" presName="node" presStyleLbl="node1" presStyleIdx="5" presStyleCnt="6" custScaleX="163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E684B-4B61-4F21-9F08-06EA048136D6}" type="pres">
      <dgm:prSet presAssocID="{EF15B469-65DC-4D6E-989D-271A8CE513E8}" presName="dummy" presStyleCnt="0"/>
      <dgm:spPr/>
    </dgm:pt>
    <dgm:pt modelId="{E0FCE277-4D4F-4D3A-ABDC-E8278ABC26EB}" type="pres">
      <dgm:prSet presAssocID="{F4230FBB-F68D-4895-BF4B-BF80F1FF5CC7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DE996C04-FD78-455E-87A5-1A24CBAA175D}" type="presOf" srcId="{03EBBFFF-175C-4126-A1EF-420F5C069A43}" destId="{953FF983-7EFE-4CF5-AAE0-D15288C04C17}" srcOrd="0" destOrd="0" presId="urn:microsoft.com/office/officeart/2005/8/layout/radial6"/>
    <dgm:cxn modelId="{239ABEB0-4679-4A37-A577-9E3A471B574F}" srcId="{451F23DD-4A71-4281-A05D-29A2F48463ED}" destId="{8102D774-9AF6-4D87-ABAD-8480178F1E86}" srcOrd="0" destOrd="0" parTransId="{E0332CFD-EE9C-4E30-BB19-94B9D8A1016D}" sibTransId="{17A1403A-FC98-4696-BCA5-811BF3F13BD2}"/>
    <dgm:cxn modelId="{2673D9C5-FC1D-4AA3-8426-C51272A718D4}" type="presOf" srcId="{E83FAA27-9F1C-4CC1-A465-B13897412BFE}" destId="{64BCAF2B-72CE-420C-BF95-74CC05F7D487}" srcOrd="0" destOrd="0" presId="urn:microsoft.com/office/officeart/2005/8/layout/radial6"/>
    <dgm:cxn modelId="{58422DC0-8E7D-4ADF-9C2F-9907422693BD}" type="presOf" srcId="{2F5FB416-B5D1-49B5-A8A1-F4743358B727}" destId="{C359AECE-4BC3-4705-A467-2A73EDC57E14}" srcOrd="0" destOrd="0" presId="urn:microsoft.com/office/officeart/2005/8/layout/radial6"/>
    <dgm:cxn modelId="{50C9A832-491C-4FA5-8925-66CBC4FC9A8A}" type="presOf" srcId="{17A1403A-FC98-4696-BCA5-811BF3F13BD2}" destId="{DDDF82CF-4EF9-4279-80B1-45A9B56B7D62}" srcOrd="0" destOrd="0" presId="urn:microsoft.com/office/officeart/2005/8/layout/radial6"/>
    <dgm:cxn modelId="{A3E13A37-3FA8-4787-81CD-49136EEC5106}" srcId="{451F23DD-4A71-4281-A05D-29A2F48463ED}" destId="{F8F1343F-06F0-40B3-B623-863D1CE7E472}" srcOrd="2" destOrd="0" parTransId="{5AA1A000-5DA3-45A9-B11C-4C52B5AD186E}" sibTransId="{9B9CB5B7-CC7D-451D-8885-55F046C36A9C}"/>
    <dgm:cxn modelId="{EE56FD8B-A757-4210-AD6A-4E81491A550F}" type="presOf" srcId="{EF15B469-65DC-4D6E-989D-271A8CE513E8}" destId="{90C826DB-3DD1-4E62-A546-F938EBD9CAB4}" srcOrd="0" destOrd="0" presId="urn:microsoft.com/office/officeart/2005/8/layout/radial6"/>
    <dgm:cxn modelId="{4C3CB5B5-056B-44E0-B65E-9FB78BFA7100}" type="presOf" srcId="{CE3217AA-78A2-42C4-A88D-9A1E01A0AFD6}" destId="{B768A019-9131-47DC-8B2A-EBC4C75C474F}" srcOrd="0" destOrd="0" presId="urn:microsoft.com/office/officeart/2005/8/layout/radial6"/>
    <dgm:cxn modelId="{87F83F91-C1A6-4E65-802C-2983248523B2}" srcId="{2F5FB416-B5D1-49B5-A8A1-F4743358B727}" destId="{451F23DD-4A71-4281-A05D-29A2F48463ED}" srcOrd="0" destOrd="0" parTransId="{B9764D1B-DFDF-4241-A3E3-4F658792404F}" sibTransId="{2452F154-4FD7-4992-9A55-5CB7EA11749A}"/>
    <dgm:cxn modelId="{0BFC06E5-4AC2-4AFD-BF60-F72516CC5952}" type="presOf" srcId="{F4230FBB-F68D-4895-BF4B-BF80F1FF5CC7}" destId="{E0FCE277-4D4F-4D3A-ABDC-E8278ABC26EB}" srcOrd="0" destOrd="0" presId="urn:microsoft.com/office/officeart/2005/8/layout/radial6"/>
    <dgm:cxn modelId="{8568556F-52E6-4916-9B9F-E72EC9598E4B}" type="presOf" srcId="{451F23DD-4A71-4281-A05D-29A2F48463ED}" destId="{F8B2BDEC-C14F-45FF-B1C2-FAA3981ED321}" srcOrd="0" destOrd="0" presId="urn:microsoft.com/office/officeart/2005/8/layout/radial6"/>
    <dgm:cxn modelId="{F12BCC7D-395D-48DB-B063-2051E4038713}" type="presOf" srcId="{8102D774-9AF6-4D87-ABAD-8480178F1E86}" destId="{A88C0CE0-9195-4158-AF4B-203C1008B5E0}" srcOrd="0" destOrd="0" presId="urn:microsoft.com/office/officeart/2005/8/layout/radial6"/>
    <dgm:cxn modelId="{8086947F-2BF2-4A4B-BD5D-7EE1928AD67B}" type="presOf" srcId="{B2015AC6-80CC-498B-A2FB-0DE13D7DDEED}" destId="{24703052-E84C-4B2F-8D63-8A1FA32D915B}" srcOrd="0" destOrd="0" presId="urn:microsoft.com/office/officeart/2005/8/layout/radial6"/>
    <dgm:cxn modelId="{CECBA3CE-C2C9-44DF-A580-621DBA2BA478}" srcId="{451F23DD-4A71-4281-A05D-29A2F48463ED}" destId="{03EBBFFF-175C-4126-A1EF-420F5C069A43}" srcOrd="3" destOrd="0" parTransId="{B5115BAD-38FB-41C9-8453-44E6FF9CB906}" sibTransId="{E83FAA27-9F1C-4CC1-A465-B13897412BFE}"/>
    <dgm:cxn modelId="{8421A452-8F71-4372-B695-ADA50EBDB9A0}" type="presOf" srcId="{9B9CB5B7-CC7D-451D-8885-55F046C36A9C}" destId="{D3D8C0E2-5D6E-46BE-B613-6DCFE252D76E}" srcOrd="0" destOrd="0" presId="urn:microsoft.com/office/officeart/2005/8/layout/radial6"/>
    <dgm:cxn modelId="{CA600C56-E036-4433-913E-A9EA314F6FE1}" srcId="{451F23DD-4A71-4281-A05D-29A2F48463ED}" destId="{B2015AC6-80CC-498B-A2FB-0DE13D7DDEED}" srcOrd="1" destOrd="0" parTransId="{81F47FE6-755F-4AC3-9EDE-D6E00C2945A4}" sibTransId="{C5A537C6-8557-4F0D-AD37-1223F3725C45}"/>
    <dgm:cxn modelId="{8193DB92-17EB-4121-AFAB-5ECF4FC008A1}" srcId="{451F23DD-4A71-4281-A05D-29A2F48463ED}" destId="{EF15B469-65DC-4D6E-989D-271A8CE513E8}" srcOrd="5" destOrd="0" parTransId="{70B0DD69-38C7-4D9B-80F2-31C6824BFB50}" sibTransId="{F4230FBB-F68D-4895-BF4B-BF80F1FF5CC7}"/>
    <dgm:cxn modelId="{C09F0960-1E24-4614-83F5-7FE69B6ACA59}" type="presOf" srcId="{0DE703A1-C18D-43C2-9544-7F5E673B6E5B}" destId="{54791131-8D15-4A09-9BCE-5E1A55A6CA1C}" srcOrd="0" destOrd="0" presId="urn:microsoft.com/office/officeart/2005/8/layout/radial6"/>
    <dgm:cxn modelId="{E671A800-A391-48C4-8AFE-2B48A01F6456}" srcId="{451F23DD-4A71-4281-A05D-29A2F48463ED}" destId="{0DE703A1-C18D-43C2-9544-7F5E673B6E5B}" srcOrd="4" destOrd="0" parTransId="{5CF8E947-9107-4D2D-B421-BCAD0B7E3980}" sibTransId="{CE3217AA-78A2-42C4-A88D-9A1E01A0AFD6}"/>
    <dgm:cxn modelId="{64E87109-5AA9-4D53-B20B-789110854F2A}" type="presOf" srcId="{C5A537C6-8557-4F0D-AD37-1223F3725C45}" destId="{1579D090-BBBF-4721-9A4F-9DF0AA60DDF6}" srcOrd="0" destOrd="0" presId="urn:microsoft.com/office/officeart/2005/8/layout/radial6"/>
    <dgm:cxn modelId="{BD79BB98-8CBE-4006-ADF5-ADF4E53D2B63}" type="presOf" srcId="{F8F1343F-06F0-40B3-B623-863D1CE7E472}" destId="{1B8E2161-7620-4CEF-9875-2529D4A2B149}" srcOrd="0" destOrd="0" presId="urn:microsoft.com/office/officeart/2005/8/layout/radial6"/>
    <dgm:cxn modelId="{3802ABE4-47E5-48E3-BCDC-F4FFA602E0D9}" type="presParOf" srcId="{C359AECE-4BC3-4705-A467-2A73EDC57E14}" destId="{F8B2BDEC-C14F-45FF-B1C2-FAA3981ED321}" srcOrd="0" destOrd="0" presId="urn:microsoft.com/office/officeart/2005/8/layout/radial6"/>
    <dgm:cxn modelId="{42CECDA6-E696-4A33-AB0E-C62C915E7418}" type="presParOf" srcId="{C359AECE-4BC3-4705-A467-2A73EDC57E14}" destId="{A88C0CE0-9195-4158-AF4B-203C1008B5E0}" srcOrd="1" destOrd="0" presId="urn:microsoft.com/office/officeart/2005/8/layout/radial6"/>
    <dgm:cxn modelId="{193026CD-A4FF-474F-AD8E-82DC603B9FE6}" type="presParOf" srcId="{C359AECE-4BC3-4705-A467-2A73EDC57E14}" destId="{C1FD3290-0E09-4F6A-B322-DC4EE46585C4}" srcOrd="2" destOrd="0" presId="urn:microsoft.com/office/officeart/2005/8/layout/radial6"/>
    <dgm:cxn modelId="{A1803829-B0D6-4D43-8089-E112C8B6B38E}" type="presParOf" srcId="{C359AECE-4BC3-4705-A467-2A73EDC57E14}" destId="{DDDF82CF-4EF9-4279-80B1-45A9B56B7D62}" srcOrd="3" destOrd="0" presId="urn:microsoft.com/office/officeart/2005/8/layout/radial6"/>
    <dgm:cxn modelId="{FD84590E-DBDB-460D-B270-CEAFDB01D977}" type="presParOf" srcId="{C359AECE-4BC3-4705-A467-2A73EDC57E14}" destId="{24703052-E84C-4B2F-8D63-8A1FA32D915B}" srcOrd="4" destOrd="0" presId="urn:microsoft.com/office/officeart/2005/8/layout/radial6"/>
    <dgm:cxn modelId="{D612523B-E498-4C1D-9208-CFAA26B285D8}" type="presParOf" srcId="{C359AECE-4BC3-4705-A467-2A73EDC57E14}" destId="{72FDF118-E84C-4292-A132-002BDB480022}" srcOrd="5" destOrd="0" presId="urn:microsoft.com/office/officeart/2005/8/layout/radial6"/>
    <dgm:cxn modelId="{40E3FA8D-1DA6-4705-8D0C-B244734F4EA5}" type="presParOf" srcId="{C359AECE-4BC3-4705-A467-2A73EDC57E14}" destId="{1579D090-BBBF-4721-9A4F-9DF0AA60DDF6}" srcOrd="6" destOrd="0" presId="urn:microsoft.com/office/officeart/2005/8/layout/radial6"/>
    <dgm:cxn modelId="{2FC7FADC-749B-4794-8CFC-3D5AB7EC5478}" type="presParOf" srcId="{C359AECE-4BC3-4705-A467-2A73EDC57E14}" destId="{1B8E2161-7620-4CEF-9875-2529D4A2B149}" srcOrd="7" destOrd="0" presId="urn:microsoft.com/office/officeart/2005/8/layout/radial6"/>
    <dgm:cxn modelId="{BDA56774-872D-4BC1-8985-C92F41ACC3CB}" type="presParOf" srcId="{C359AECE-4BC3-4705-A467-2A73EDC57E14}" destId="{661FFEB1-45B8-43D4-B096-57818FCFA3B2}" srcOrd="8" destOrd="0" presId="urn:microsoft.com/office/officeart/2005/8/layout/radial6"/>
    <dgm:cxn modelId="{F5C68524-25B9-4A5C-8CD8-C89A187FC9AC}" type="presParOf" srcId="{C359AECE-4BC3-4705-A467-2A73EDC57E14}" destId="{D3D8C0E2-5D6E-46BE-B613-6DCFE252D76E}" srcOrd="9" destOrd="0" presId="urn:microsoft.com/office/officeart/2005/8/layout/radial6"/>
    <dgm:cxn modelId="{0D744923-3E3F-4F7A-915A-E5EDBF78819F}" type="presParOf" srcId="{C359AECE-4BC3-4705-A467-2A73EDC57E14}" destId="{953FF983-7EFE-4CF5-AAE0-D15288C04C17}" srcOrd="10" destOrd="0" presId="urn:microsoft.com/office/officeart/2005/8/layout/radial6"/>
    <dgm:cxn modelId="{9503D700-1B25-40EF-9303-7BB743D4842B}" type="presParOf" srcId="{C359AECE-4BC3-4705-A467-2A73EDC57E14}" destId="{4218A4F4-92DC-42B6-973C-27BE7BFA68A4}" srcOrd="11" destOrd="0" presId="urn:microsoft.com/office/officeart/2005/8/layout/radial6"/>
    <dgm:cxn modelId="{16F87FBD-F2C2-4178-9A80-D88E37699E13}" type="presParOf" srcId="{C359AECE-4BC3-4705-A467-2A73EDC57E14}" destId="{64BCAF2B-72CE-420C-BF95-74CC05F7D487}" srcOrd="12" destOrd="0" presId="urn:microsoft.com/office/officeart/2005/8/layout/radial6"/>
    <dgm:cxn modelId="{6327CC73-2BAF-42AC-BF76-3D1385621147}" type="presParOf" srcId="{C359AECE-4BC3-4705-A467-2A73EDC57E14}" destId="{54791131-8D15-4A09-9BCE-5E1A55A6CA1C}" srcOrd="13" destOrd="0" presId="urn:microsoft.com/office/officeart/2005/8/layout/radial6"/>
    <dgm:cxn modelId="{306C1215-A93B-4CC8-B495-9E6586D70878}" type="presParOf" srcId="{C359AECE-4BC3-4705-A467-2A73EDC57E14}" destId="{88CA6C18-3EB4-4C68-9B86-B44FEDA652FE}" srcOrd="14" destOrd="0" presId="urn:microsoft.com/office/officeart/2005/8/layout/radial6"/>
    <dgm:cxn modelId="{8D5E495F-8A8D-4EC8-84C8-43ABACDBF59F}" type="presParOf" srcId="{C359AECE-4BC3-4705-A467-2A73EDC57E14}" destId="{B768A019-9131-47DC-8B2A-EBC4C75C474F}" srcOrd="15" destOrd="0" presId="urn:microsoft.com/office/officeart/2005/8/layout/radial6"/>
    <dgm:cxn modelId="{474D8C63-FF61-4917-8BBF-B1A0C7B53A1B}" type="presParOf" srcId="{C359AECE-4BC3-4705-A467-2A73EDC57E14}" destId="{90C826DB-3DD1-4E62-A546-F938EBD9CAB4}" srcOrd="16" destOrd="0" presId="urn:microsoft.com/office/officeart/2005/8/layout/radial6"/>
    <dgm:cxn modelId="{3E9E907A-EFB6-4B0D-943A-163ECC9AE11A}" type="presParOf" srcId="{C359AECE-4BC3-4705-A467-2A73EDC57E14}" destId="{693E684B-4B61-4F21-9F08-06EA048136D6}" srcOrd="17" destOrd="0" presId="urn:microsoft.com/office/officeart/2005/8/layout/radial6"/>
    <dgm:cxn modelId="{C584F723-A4A3-4789-BB30-4F08EF204FF1}" type="presParOf" srcId="{C359AECE-4BC3-4705-A467-2A73EDC57E14}" destId="{E0FCE277-4D4F-4D3A-ABDC-E8278ABC26EB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5FB416-B5D1-49B5-A8A1-F4743358B727}" type="doc">
      <dgm:prSet loTypeId="urn:microsoft.com/office/officeart/2005/8/layout/radial6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51F23DD-4A71-4281-A05D-29A2F48463ED}">
      <dgm:prSet phldrT="[Текст]" custT="1"/>
      <dgm:spPr>
        <a:xfrm>
          <a:off x="1326089" y="1476709"/>
          <a:ext cx="2132687" cy="1616652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Школьные эколого-биологические объединения</a:t>
          </a:r>
        </a:p>
      </dgm:t>
    </dgm:pt>
    <dgm:pt modelId="{B9764D1B-DFDF-4241-A3E3-4F658792404F}" type="parTrans" cxnId="{87F83F91-C1A6-4E65-802C-2983248523B2}">
      <dgm:prSet/>
      <dgm:spPr/>
      <dgm:t>
        <a:bodyPr/>
        <a:lstStyle/>
        <a:p>
          <a:endParaRPr lang="ru-RU"/>
        </a:p>
      </dgm:t>
    </dgm:pt>
    <dgm:pt modelId="{2452F154-4FD7-4992-9A55-5CB7EA11749A}" type="sibTrans" cxnId="{87F83F91-C1A6-4E65-802C-2983248523B2}">
      <dgm:prSet/>
      <dgm:spPr/>
      <dgm:t>
        <a:bodyPr/>
        <a:lstStyle/>
        <a:p>
          <a:endParaRPr lang="ru-RU"/>
        </a:p>
      </dgm:t>
    </dgm:pt>
    <dgm:pt modelId="{8102D774-9AF6-4D87-ABAD-8480178F1E86}">
      <dgm:prSet phldrT="[Текст]" custT="1"/>
      <dgm:spPr>
        <a:xfrm>
          <a:off x="1606486" y="1818"/>
          <a:ext cx="1571893" cy="1131656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Клуб выходного дня "Юный эколог"</a:t>
          </a:r>
        </a:p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3-4 классы</a:t>
          </a:r>
        </a:p>
      </dgm:t>
    </dgm:pt>
    <dgm:pt modelId="{E0332CFD-EE9C-4E30-BB19-94B9D8A1016D}" type="parTrans" cxnId="{239ABEB0-4679-4A37-A577-9E3A471B574F}">
      <dgm:prSet/>
      <dgm:spPr/>
      <dgm:t>
        <a:bodyPr/>
        <a:lstStyle/>
        <a:p>
          <a:endParaRPr lang="ru-RU"/>
        </a:p>
      </dgm:t>
    </dgm:pt>
    <dgm:pt modelId="{17A1403A-FC98-4696-BCA5-811BF3F13BD2}" type="sibTrans" cxnId="{239ABEB0-4679-4A37-A577-9E3A471B574F}">
      <dgm:prSet/>
      <dgm:spPr>
        <a:xfrm>
          <a:off x="634305" y="526907"/>
          <a:ext cx="3516255" cy="3516255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B2015AC6-80CC-498B-A2FB-0DE13D7DDEED}">
      <dgm:prSet phldrT="[Текст]" custT="1"/>
      <dgm:spPr>
        <a:xfrm>
          <a:off x="3169838" y="1188504"/>
          <a:ext cx="1711856" cy="1131656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400" b="1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Экогруппа</a:t>
          </a:r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"Зеленый мир"</a:t>
          </a:r>
        </a:p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 класс</a:t>
          </a:r>
        </a:p>
      </dgm:t>
    </dgm:pt>
    <dgm:pt modelId="{81F47FE6-755F-4AC3-9EDE-D6E00C2945A4}" type="parTrans" cxnId="{CA600C56-E036-4433-913E-A9EA314F6FE1}">
      <dgm:prSet/>
      <dgm:spPr/>
      <dgm:t>
        <a:bodyPr/>
        <a:lstStyle/>
        <a:p>
          <a:endParaRPr lang="ru-RU"/>
        </a:p>
      </dgm:t>
    </dgm:pt>
    <dgm:pt modelId="{C5A537C6-8557-4F0D-AD37-1223F3725C45}" type="sibTrans" cxnId="{CA600C56-E036-4433-913E-A9EA314F6FE1}">
      <dgm:prSet/>
      <dgm:spPr>
        <a:xfrm>
          <a:off x="634305" y="526907"/>
          <a:ext cx="3516255" cy="3516255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F8F1343F-06F0-40B3-B623-863D1CE7E472}">
      <dgm:prSet phldrT="[Текст]" custT="1"/>
      <dgm:spPr>
        <a:xfrm>
          <a:off x="2390849" y="3108603"/>
          <a:ext cx="2022078" cy="1131656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Лекторская группа "ЗОЖ"</a:t>
          </a:r>
        </a:p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10-11 классы</a:t>
          </a:r>
        </a:p>
      </dgm:t>
    </dgm:pt>
    <dgm:pt modelId="{5AA1A000-5DA3-45A9-B11C-4C52B5AD186E}" type="parTrans" cxnId="{A3E13A37-3FA8-4787-81CD-49136EEC5106}">
      <dgm:prSet/>
      <dgm:spPr/>
      <dgm:t>
        <a:bodyPr/>
        <a:lstStyle/>
        <a:p>
          <a:endParaRPr lang="ru-RU"/>
        </a:p>
      </dgm:t>
    </dgm:pt>
    <dgm:pt modelId="{9B9CB5B7-CC7D-451D-8885-55F046C36A9C}" type="sibTrans" cxnId="{A3E13A37-3FA8-4787-81CD-49136EEC5106}">
      <dgm:prSet/>
      <dgm:spPr>
        <a:xfrm>
          <a:off x="634305" y="526907"/>
          <a:ext cx="3516255" cy="3516255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03EBBFFF-175C-4126-A1EF-420F5C069A43}">
      <dgm:prSet phldrT="[Текст]" custT="1"/>
      <dgm:spPr>
        <a:xfrm>
          <a:off x="415971" y="3108603"/>
          <a:ext cx="1934012" cy="1131656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Отряд  "Аква" (Голубой патруль)</a:t>
          </a:r>
        </a:p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9-10 классы</a:t>
          </a:r>
        </a:p>
      </dgm:t>
    </dgm:pt>
    <dgm:pt modelId="{B5115BAD-38FB-41C9-8453-44E6FF9CB906}" type="parTrans" cxnId="{CECBA3CE-C2C9-44DF-A580-621DBA2BA478}">
      <dgm:prSet/>
      <dgm:spPr/>
      <dgm:t>
        <a:bodyPr/>
        <a:lstStyle/>
        <a:p>
          <a:endParaRPr lang="ru-RU"/>
        </a:p>
      </dgm:t>
    </dgm:pt>
    <dgm:pt modelId="{E83FAA27-9F1C-4CC1-A465-B13897412BFE}" type="sibTrans" cxnId="{CECBA3CE-C2C9-44DF-A580-621DBA2BA478}">
      <dgm:prSet/>
      <dgm:spPr>
        <a:xfrm>
          <a:off x="640722" y="531592"/>
          <a:ext cx="3516255" cy="3516255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0DE703A1-C18D-43C2-9544-7F5E673B6E5B}">
      <dgm:prSet custT="1"/>
      <dgm:spPr>
        <a:xfrm>
          <a:off x="-102992" y="1188503"/>
          <a:ext cx="1740080" cy="1131656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Отряды "Зеленых патрулей":</a:t>
          </a:r>
        </a:p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5-6 класс</a:t>
          </a:r>
        </a:p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7-8 класс</a:t>
          </a:r>
        </a:p>
      </dgm:t>
    </dgm:pt>
    <dgm:pt modelId="{5CF8E947-9107-4D2D-B421-BCAD0B7E3980}" type="parTrans" cxnId="{E671A800-A391-48C4-8AFE-2B48A01F6456}">
      <dgm:prSet/>
      <dgm:spPr/>
      <dgm:t>
        <a:bodyPr/>
        <a:lstStyle/>
        <a:p>
          <a:endParaRPr lang="ru-RU"/>
        </a:p>
      </dgm:t>
    </dgm:pt>
    <dgm:pt modelId="{CE3217AA-78A2-42C4-A88D-9A1E01A0AFD6}" type="sibTrans" cxnId="{E671A800-A391-48C4-8AFE-2B48A01F6456}">
      <dgm:prSet/>
      <dgm:spPr>
        <a:xfrm>
          <a:off x="642258" y="526888"/>
          <a:ext cx="3516255" cy="3516255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C359AECE-4BC3-4705-A467-2A73EDC57E14}" type="pres">
      <dgm:prSet presAssocID="{2F5FB416-B5D1-49B5-A8A1-F4743358B72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B2BDEC-C14F-45FF-B1C2-FAA3981ED321}" type="pres">
      <dgm:prSet presAssocID="{451F23DD-4A71-4281-A05D-29A2F48463ED}" presName="centerShape" presStyleLbl="node0" presStyleIdx="0" presStyleCnt="1" custScaleX="131920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88C0CE0-9195-4158-AF4B-203C1008B5E0}" type="pres">
      <dgm:prSet presAssocID="{8102D774-9AF6-4D87-ABAD-8480178F1E86}" presName="node" presStyleLbl="node1" presStyleIdx="0" presStyleCnt="5" custScaleX="13890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C1FD3290-0E09-4F6A-B322-DC4EE46585C4}" type="pres">
      <dgm:prSet presAssocID="{8102D774-9AF6-4D87-ABAD-8480178F1E86}" presName="dummy" presStyleCnt="0"/>
      <dgm:spPr/>
      <dgm:t>
        <a:bodyPr/>
        <a:lstStyle/>
        <a:p>
          <a:endParaRPr lang="ru-RU"/>
        </a:p>
      </dgm:t>
    </dgm:pt>
    <dgm:pt modelId="{DDDF82CF-4EF9-4279-80B1-45A9B56B7D62}" type="pres">
      <dgm:prSet presAssocID="{17A1403A-FC98-4696-BCA5-811BF3F13BD2}" presName="sibTrans" presStyleLbl="sibTrans2D1" presStyleIdx="0" presStyleCnt="5"/>
      <dgm:spPr>
        <a:prstGeom prst="blockArc">
          <a:avLst>
            <a:gd name="adj1" fmla="val 16200000"/>
            <a:gd name="adj2" fmla="val 2052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24703052-E84C-4B2F-8D63-8A1FA32D915B}" type="pres">
      <dgm:prSet presAssocID="{B2015AC6-80CC-498B-A2FB-0DE13D7DDEED}" presName="node" presStyleLbl="node1" presStyleIdx="1" presStyleCnt="5" custScaleX="15127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2FDF118-E84C-4292-A132-002BDB480022}" type="pres">
      <dgm:prSet presAssocID="{B2015AC6-80CC-498B-A2FB-0DE13D7DDEED}" presName="dummy" presStyleCnt="0"/>
      <dgm:spPr/>
      <dgm:t>
        <a:bodyPr/>
        <a:lstStyle/>
        <a:p>
          <a:endParaRPr lang="ru-RU"/>
        </a:p>
      </dgm:t>
    </dgm:pt>
    <dgm:pt modelId="{1579D090-BBBF-4721-9A4F-9DF0AA60DDF6}" type="pres">
      <dgm:prSet presAssocID="{C5A537C6-8557-4F0D-AD37-1223F3725C45}" presName="sibTrans" presStyleLbl="sibTrans2D1" presStyleIdx="1" presStyleCnt="5"/>
      <dgm:spPr>
        <a:prstGeom prst="blockArc">
          <a:avLst>
            <a:gd name="adj1" fmla="val 20520000"/>
            <a:gd name="adj2" fmla="val 324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1B8E2161-7620-4CEF-9875-2529D4A2B149}" type="pres">
      <dgm:prSet presAssocID="{F8F1343F-06F0-40B3-B623-863D1CE7E472}" presName="node" presStyleLbl="node1" presStyleIdx="2" presStyleCnt="5" custScaleX="17868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61FFEB1-45B8-43D4-B096-57818FCFA3B2}" type="pres">
      <dgm:prSet presAssocID="{F8F1343F-06F0-40B3-B623-863D1CE7E472}" presName="dummy" presStyleCnt="0"/>
      <dgm:spPr/>
      <dgm:t>
        <a:bodyPr/>
        <a:lstStyle/>
        <a:p>
          <a:endParaRPr lang="ru-RU"/>
        </a:p>
      </dgm:t>
    </dgm:pt>
    <dgm:pt modelId="{D3D8C0E2-5D6E-46BE-B613-6DCFE252D76E}" type="pres">
      <dgm:prSet presAssocID="{9B9CB5B7-CC7D-451D-8885-55F046C36A9C}" presName="sibTrans" presStyleLbl="sibTrans2D1" presStyleIdx="2" presStyleCnt="5"/>
      <dgm:spPr>
        <a:prstGeom prst="blockArc">
          <a:avLst>
            <a:gd name="adj1" fmla="val 3240000"/>
            <a:gd name="adj2" fmla="val 756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953FF983-7EFE-4CF5-AAE0-D15288C04C17}" type="pres">
      <dgm:prSet presAssocID="{03EBBFFF-175C-4126-A1EF-420F5C069A43}" presName="node" presStyleLbl="node1" presStyleIdx="3" presStyleCnt="5" custScaleX="17090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4218A4F4-92DC-42B6-973C-27BE7BFA68A4}" type="pres">
      <dgm:prSet presAssocID="{03EBBFFF-175C-4126-A1EF-420F5C069A43}" presName="dummy" presStyleCnt="0"/>
      <dgm:spPr/>
      <dgm:t>
        <a:bodyPr/>
        <a:lstStyle/>
        <a:p>
          <a:endParaRPr lang="ru-RU"/>
        </a:p>
      </dgm:t>
    </dgm:pt>
    <dgm:pt modelId="{64BCAF2B-72CE-420C-BF95-74CC05F7D487}" type="pres">
      <dgm:prSet presAssocID="{E83FAA27-9F1C-4CC1-A465-B13897412BFE}" presName="sibTrans" presStyleLbl="sibTrans2D1" presStyleIdx="3" presStyleCnt="5"/>
      <dgm:spPr>
        <a:prstGeom prst="blockArc">
          <a:avLst>
            <a:gd name="adj1" fmla="val 7560000"/>
            <a:gd name="adj2" fmla="val 11880000"/>
            <a:gd name="adj3" fmla="val 4634"/>
          </a:avLst>
        </a:prstGeom>
      </dgm:spPr>
      <dgm:t>
        <a:bodyPr/>
        <a:lstStyle/>
        <a:p>
          <a:endParaRPr lang="ru-RU"/>
        </a:p>
      </dgm:t>
    </dgm:pt>
    <dgm:pt modelId="{54791131-8D15-4A09-9BCE-5E1A55A6CA1C}" type="pres">
      <dgm:prSet presAssocID="{0DE703A1-C18D-43C2-9544-7F5E673B6E5B}" presName="node" presStyleLbl="node1" presStyleIdx="4" presStyleCnt="5" custScaleX="153764" custRadScaleRad="99560" custRadScaleInc="34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8CA6C18-3EB4-4C68-9B86-B44FEDA652FE}" type="pres">
      <dgm:prSet presAssocID="{0DE703A1-C18D-43C2-9544-7F5E673B6E5B}" presName="dummy" presStyleCnt="0"/>
      <dgm:spPr/>
      <dgm:t>
        <a:bodyPr/>
        <a:lstStyle/>
        <a:p>
          <a:endParaRPr lang="ru-RU"/>
        </a:p>
      </dgm:t>
    </dgm:pt>
    <dgm:pt modelId="{B768A019-9131-47DC-8B2A-EBC4C75C474F}" type="pres">
      <dgm:prSet presAssocID="{CE3217AA-78A2-42C4-A88D-9A1E01A0AFD6}" presName="sibTrans" presStyleLbl="sibTrans2D1" presStyleIdx="4" presStyleCnt="5"/>
      <dgm:spPr>
        <a:prstGeom prst="blockArc">
          <a:avLst>
            <a:gd name="adj1" fmla="val 11880000"/>
            <a:gd name="adj2" fmla="val 16200000"/>
            <a:gd name="adj3" fmla="val 4634"/>
          </a:avLst>
        </a:prstGeom>
      </dgm:spPr>
      <dgm:t>
        <a:bodyPr/>
        <a:lstStyle/>
        <a:p>
          <a:endParaRPr lang="ru-RU"/>
        </a:p>
      </dgm:t>
    </dgm:pt>
  </dgm:ptLst>
  <dgm:cxnLst>
    <dgm:cxn modelId="{A8CD7877-0121-4853-8059-DEFA0B792E0C}" type="presOf" srcId="{CE3217AA-78A2-42C4-A88D-9A1E01A0AFD6}" destId="{B768A019-9131-47DC-8B2A-EBC4C75C474F}" srcOrd="0" destOrd="0" presId="urn:microsoft.com/office/officeart/2005/8/layout/radial6"/>
    <dgm:cxn modelId="{0A99DF81-7C4A-48FE-962E-F9551DA125A8}" type="presOf" srcId="{0DE703A1-C18D-43C2-9544-7F5E673B6E5B}" destId="{54791131-8D15-4A09-9BCE-5E1A55A6CA1C}" srcOrd="0" destOrd="0" presId="urn:microsoft.com/office/officeart/2005/8/layout/radial6"/>
    <dgm:cxn modelId="{239ABEB0-4679-4A37-A577-9E3A471B574F}" srcId="{451F23DD-4A71-4281-A05D-29A2F48463ED}" destId="{8102D774-9AF6-4D87-ABAD-8480178F1E86}" srcOrd="0" destOrd="0" parTransId="{E0332CFD-EE9C-4E30-BB19-94B9D8A1016D}" sibTransId="{17A1403A-FC98-4696-BCA5-811BF3F13BD2}"/>
    <dgm:cxn modelId="{A3E13A37-3FA8-4787-81CD-49136EEC5106}" srcId="{451F23DD-4A71-4281-A05D-29A2F48463ED}" destId="{F8F1343F-06F0-40B3-B623-863D1CE7E472}" srcOrd="2" destOrd="0" parTransId="{5AA1A000-5DA3-45A9-B11C-4C52B5AD186E}" sibTransId="{9B9CB5B7-CC7D-451D-8885-55F046C36A9C}"/>
    <dgm:cxn modelId="{AF036662-A28D-4D5E-B22C-2778F50D1A06}" type="presOf" srcId="{C5A537C6-8557-4F0D-AD37-1223F3725C45}" destId="{1579D090-BBBF-4721-9A4F-9DF0AA60DDF6}" srcOrd="0" destOrd="0" presId="urn:microsoft.com/office/officeart/2005/8/layout/radial6"/>
    <dgm:cxn modelId="{B288B508-8799-4673-8049-89B8D132CE83}" type="presOf" srcId="{9B9CB5B7-CC7D-451D-8885-55F046C36A9C}" destId="{D3D8C0E2-5D6E-46BE-B613-6DCFE252D76E}" srcOrd="0" destOrd="0" presId="urn:microsoft.com/office/officeart/2005/8/layout/radial6"/>
    <dgm:cxn modelId="{5A12280B-3DEB-4806-85F6-547EB0171323}" type="presOf" srcId="{17A1403A-FC98-4696-BCA5-811BF3F13BD2}" destId="{DDDF82CF-4EF9-4279-80B1-45A9B56B7D62}" srcOrd="0" destOrd="0" presId="urn:microsoft.com/office/officeart/2005/8/layout/radial6"/>
    <dgm:cxn modelId="{855885AF-AF60-4988-B052-026D13951BE6}" type="presOf" srcId="{03EBBFFF-175C-4126-A1EF-420F5C069A43}" destId="{953FF983-7EFE-4CF5-AAE0-D15288C04C17}" srcOrd="0" destOrd="0" presId="urn:microsoft.com/office/officeart/2005/8/layout/radial6"/>
    <dgm:cxn modelId="{87F83F91-C1A6-4E65-802C-2983248523B2}" srcId="{2F5FB416-B5D1-49B5-A8A1-F4743358B727}" destId="{451F23DD-4A71-4281-A05D-29A2F48463ED}" srcOrd="0" destOrd="0" parTransId="{B9764D1B-DFDF-4241-A3E3-4F658792404F}" sibTransId="{2452F154-4FD7-4992-9A55-5CB7EA11749A}"/>
    <dgm:cxn modelId="{7BDB3338-8745-49F2-9EB5-5DA56F130D56}" type="presOf" srcId="{E83FAA27-9F1C-4CC1-A465-B13897412BFE}" destId="{64BCAF2B-72CE-420C-BF95-74CC05F7D487}" srcOrd="0" destOrd="0" presId="urn:microsoft.com/office/officeart/2005/8/layout/radial6"/>
    <dgm:cxn modelId="{40F1D98E-BA6D-44C4-9A5D-1B4E1C983CB0}" type="presOf" srcId="{8102D774-9AF6-4D87-ABAD-8480178F1E86}" destId="{A88C0CE0-9195-4158-AF4B-203C1008B5E0}" srcOrd="0" destOrd="0" presId="urn:microsoft.com/office/officeart/2005/8/layout/radial6"/>
    <dgm:cxn modelId="{7C1B7199-A5DE-4403-9F04-8A8CECDBFF2A}" type="presOf" srcId="{451F23DD-4A71-4281-A05D-29A2F48463ED}" destId="{F8B2BDEC-C14F-45FF-B1C2-FAA3981ED321}" srcOrd="0" destOrd="0" presId="urn:microsoft.com/office/officeart/2005/8/layout/radial6"/>
    <dgm:cxn modelId="{CECBA3CE-C2C9-44DF-A580-621DBA2BA478}" srcId="{451F23DD-4A71-4281-A05D-29A2F48463ED}" destId="{03EBBFFF-175C-4126-A1EF-420F5C069A43}" srcOrd="3" destOrd="0" parTransId="{B5115BAD-38FB-41C9-8453-44E6FF9CB906}" sibTransId="{E83FAA27-9F1C-4CC1-A465-B13897412BFE}"/>
    <dgm:cxn modelId="{CA600C56-E036-4433-913E-A9EA314F6FE1}" srcId="{451F23DD-4A71-4281-A05D-29A2F48463ED}" destId="{B2015AC6-80CC-498B-A2FB-0DE13D7DDEED}" srcOrd="1" destOrd="0" parTransId="{81F47FE6-755F-4AC3-9EDE-D6E00C2945A4}" sibTransId="{C5A537C6-8557-4F0D-AD37-1223F3725C45}"/>
    <dgm:cxn modelId="{D3C49E5F-5CD5-4F9A-B697-6B098E744379}" type="presOf" srcId="{F8F1343F-06F0-40B3-B623-863D1CE7E472}" destId="{1B8E2161-7620-4CEF-9875-2529D4A2B149}" srcOrd="0" destOrd="0" presId="urn:microsoft.com/office/officeart/2005/8/layout/radial6"/>
    <dgm:cxn modelId="{E671A800-A391-48C4-8AFE-2B48A01F6456}" srcId="{451F23DD-4A71-4281-A05D-29A2F48463ED}" destId="{0DE703A1-C18D-43C2-9544-7F5E673B6E5B}" srcOrd="4" destOrd="0" parTransId="{5CF8E947-9107-4D2D-B421-BCAD0B7E3980}" sibTransId="{CE3217AA-78A2-42C4-A88D-9A1E01A0AFD6}"/>
    <dgm:cxn modelId="{8638628A-50CF-427C-B429-7F64FA2150E7}" type="presOf" srcId="{B2015AC6-80CC-498B-A2FB-0DE13D7DDEED}" destId="{24703052-E84C-4B2F-8D63-8A1FA32D915B}" srcOrd="0" destOrd="0" presId="urn:microsoft.com/office/officeart/2005/8/layout/radial6"/>
    <dgm:cxn modelId="{5EA9FC13-2053-4007-B78A-F81E5C465AA4}" type="presOf" srcId="{2F5FB416-B5D1-49B5-A8A1-F4743358B727}" destId="{C359AECE-4BC3-4705-A467-2A73EDC57E14}" srcOrd="0" destOrd="0" presId="urn:microsoft.com/office/officeart/2005/8/layout/radial6"/>
    <dgm:cxn modelId="{27E6DD29-F49C-4892-B721-42A18DDDF583}" type="presParOf" srcId="{C359AECE-4BC3-4705-A467-2A73EDC57E14}" destId="{F8B2BDEC-C14F-45FF-B1C2-FAA3981ED321}" srcOrd="0" destOrd="0" presId="urn:microsoft.com/office/officeart/2005/8/layout/radial6"/>
    <dgm:cxn modelId="{AA7B9B70-B535-4D28-A7AF-F7039173B0DF}" type="presParOf" srcId="{C359AECE-4BC3-4705-A467-2A73EDC57E14}" destId="{A88C0CE0-9195-4158-AF4B-203C1008B5E0}" srcOrd="1" destOrd="0" presId="urn:microsoft.com/office/officeart/2005/8/layout/radial6"/>
    <dgm:cxn modelId="{2F513E8C-BFE9-41EC-BDFD-8966F84A0B11}" type="presParOf" srcId="{C359AECE-4BC3-4705-A467-2A73EDC57E14}" destId="{C1FD3290-0E09-4F6A-B322-DC4EE46585C4}" srcOrd="2" destOrd="0" presId="urn:microsoft.com/office/officeart/2005/8/layout/radial6"/>
    <dgm:cxn modelId="{AE48F95F-DE77-4548-A84D-2400C13974D5}" type="presParOf" srcId="{C359AECE-4BC3-4705-A467-2A73EDC57E14}" destId="{DDDF82CF-4EF9-4279-80B1-45A9B56B7D62}" srcOrd="3" destOrd="0" presId="urn:microsoft.com/office/officeart/2005/8/layout/radial6"/>
    <dgm:cxn modelId="{7444CE72-79E3-4709-A1FE-C4DA720A2194}" type="presParOf" srcId="{C359AECE-4BC3-4705-A467-2A73EDC57E14}" destId="{24703052-E84C-4B2F-8D63-8A1FA32D915B}" srcOrd="4" destOrd="0" presId="urn:microsoft.com/office/officeart/2005/8/layout/radial6"/>
    <dgm:cxn modelId="{62073278-82DB-4616-83E4-4C51FA0666F7}" type="presParOf" srcId="{C359AECE-4BC3-4705-A467-2A73EDC57E14}" destId="{72FDF118-E84C-4292-A132-002BDB480022}" srcOrd="5" destOrd="0" presId="urn:microsoft.com/office/officeart/2005/8/layout/radial6"/>
    <dgm:cxn modelId="{505425FB-8C1B-4E8B-B34D-99BFEC6A6767}" type="presParOf" srcId="{C359AECE-4BC3-4705-A467-2A73EDC57E14}" destId="{1579D090-BBBF-4721-9A4F-9DF0AA60DDF6}" srcOrd="6" destOrd="0" presId="urn:microsoft.com/office/officeart/2005/8/layout/radial6"/>
    <dgm:cxn modelId="{E271D4F6-47BA-4043-9A3A-61C0F6A94785}" type="presParOf" srcId="{C359AECE-4BC3-4705-A467-2A73EDC57E14}" destId="{1B8E2161-7620-4CEF-9875-2529D4A2B149}" srcOrd="7" destOrd="0" presId="urn:microsoft.com/office/officeart/2005/8/layout/radial6"/>
    <dgm:cxn modelId="{4284C89C-8FA6-430F-9A37-6BE7641946C3}" type="presParOf" srcId="{C359AECE-4BC3-4705-A467-2A73EDC57E14}" destId="{661FFEB1-45B8-43D4-B096-57818FCFA3B2}" srcOrd="8" destOrd="0" presId="urn:microsoft.com/office/officeart/2005/8/layout/radial6"/>
    <dgm:cxn modelId="{2B993327-8EEE-4CA6-A315-9741CE137A8A}" type="presParOf" srcId="{C359AECE-4BC3-4705-A467-2A73EDC57E14}" destId="{D3D8C0E2-5D6E-46BE-B613-6DCFE252D76E}" srcOrd="9" destOrd="0" presId="urn:microsoft.com/office/officeart/2005/8/layout/radial6"/>
    <dgm:cxn modelId="{35A9CE5E-19CB-4A4B-A3DD-96C1FDFCD5AE}" type="presParOf" srcId="{C359AECE-4BC3-4705-A467-2A73EDC57E14}" destId="{953FF983-7EFE-4CF5-AAE0-D15288C04C17}" srcOrd="10" destOrd="0" presId="urn:microsoft.com/office/officeart/2005/8/layout/radial6"/>
    <dgm:cxn modelId="{023C90D3-3641-4DC8-8D42-44903F62F39F}" type="presParOf" srcId="{C359AECE-4BC3-4705-A467-2A73EDC57E14}" destId="{4218A4F4-92DC-42B6-973C-27BE7BFA68A4}" srcOrd="11" destOrd="0" presId="urn:microsoft.com/office/officeart/2005/8/layout/radial6"/>
    <dgm:cxn modelId="{539D8A3A-01AE-46D8-AFF4-F7A66A57AB4E}" type="presParOf" srcId="{C359AECE-4BC3-4705-A467-2A73EDC57E14}" destId="{64BCAF2B-72CE-420C-BF95-74CC05F7D487}" srcOrd="12" destOrd="0" presId="urn:microsoft.com/office/officeart/2005/8/layout/radial6"/>
    <dgm:cxn modelId="{50DF7B65-415C-4E72-8321-92D0165A9B3B}" type="presParOf" srcId="{C359AECE-4BC3-4705-A467-2A73EDC57E14}" destId="{54791131-8D15-4A09-9BCE-5E1A55A6CA1C}" srcOrd="13" destOrd="0" presId="urn:microsoft.com/office/officeart/2005/8/layout/radial6"/>
    <dgm:cxn modelId="{2F7E32DC-E317-4523-B146-C014CDD55922}" type="presParOf" srcId="{C359AECE-4BC3-4705-A467-2A73EDC57E14}" destId="{88CA6C18-3EB4-4C68-9B86-B44FEDA652FE}" srcOrd="14" destOrd="0" presId="urn:microsoft.com/office/officeart/2005/8/layout/radial6"/>
    <dgm:cxn modelId="{54B5AEAD-7581-4500-9AB0-CB2ED3EEFA24}" type="presParOf" srcId="{C359AECE-4BC3-4705-A467-2A73EDC57E14}" destId="{B768A019-9131-47DC-8B2A-EBC4C75C474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CE13F2-3D6F-4F68-8490-EFB87E8A8B1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F79D04-7F0F-42A8-9B33-12A05E1FE52D}">
      <dgm:prSet phldrT="[Текст]" custT="1"/>
      <dgm:spPr>
        <a:xfrm>
          <a:off x="340252" y="77556"/>
          <a:ext cx="1803154" cy="94907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региональный уровень</a:t>
          </a:r>
        </a:p>
      </dgm:t>
    </dgm:pt>
    <dgm:pt modelId="{7236E413-A20C-400A-904A-D5D0A85C51A5}" type="parTrans" cxnId="{3ABE763B-08DB-4958-ABAF-3225704432E3}">
      <dgm:prSet/>
      <dgm:spPr/>
      <dgm:t>
        <a:bodyPr/>
        <a:lstStyle/>
        <a:p>
          <a:endParaRPr lang="ru-RU"/>
        </a:p>
      </dgm:t>
    </dgm:pt>
    <dgm:pt modelId="{87F1E20C-C055-44C1-9021-8771C1CBA293}" type="sibTrans" cxnId="{3ABE763B-08DB-4958-ABAF-3225704432E3}">
      <dgm:prSet/>
      <dgm:spPr/>
      <dgm:t>
        <a:bodyPr/>
        <a:lstStyle/>
        <a:p>
          <a:endParaRPr lang="ru-RU"/>
        </a:p>
      </dgm:t>
    </dgm:pt>
    <dgm:pt modelId="{2C5E5B5F-1F6D-4748-BAE4-00CD6C747EA3}">
      <dgm:prSet phldrT="[Текст]" custT="1"/>
      <dgm:spPr>
        <a:xfrm>
          <a:off x="-210777" y="882446"/>
          <a:ext cx="3646676" cy="1910690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Юные исследователи окружающей среды</a:t>
          </a: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Национальное достояние России</a:t>
          </a: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Первые шаги в науке</a:t>
          </a: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Я-исследователь</a:t>
          </a: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Игры разума</a:t>
          </a: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Зеркало природы</a:t>
          </a: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Неделя науки </a:t>
          </a:r>
          <a:r>
            <a:rPr lang="ru-RU" sz="16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ИвГМА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Олимпиада ИГХТУ</a:t>
          </a: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1AEDB92-F1C4-489B-845B-EF43CD28442D}" type="parTrans" cxnId="{8FE37DC8-55EE-4221-8F46-0B89739CABCA}">
      <dgm:prSet/>
      <dgm:spPr/>
      <dgm:t>
        <a:bodyPr/>
        <a:lstStyle/>
        <a:p>
          <a:endParaRPr lang="ru-RU"/>
        </a:p>
      </dgm:t>
    </dgm:pt>
    <dgm:pt modelId="{07241C8F-DD53-45A7-8F75-33BBAF46FB2B}" type="sibTrans" cxnId="{8FE37DC8-55EE-4221-8F46-0B89739CABCA}">
      <dgm:prSet/>
      <dgm:spPr/>
      <dgm:t>
        <a:bodyPr/>
        <a:lstStyle/>
        <a:p>
          <a:endParaRPr lang="ru-RU"/>
        </a:p>
      </dgm:t>
    </dgm:pt>
    <dgm:pt modelId="{A863749F-C132-4B58-B996-42F38DFF7AA5}">
      <dgm:prSet phldrT="[Текст]" custT="1"/>
      <dgm:spPr>
        <a:xfrm>
          <a:off x="473323" y="2793137"/>
          <a:ext cx="2278474" cy="949548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Соревнования "Учиться на пять, трудиться на пять, родную страну на пять защищать"</a:t>
          </a:r>
        </a:p>
      </dgm:t>
    </dgm:pt>
    <dgm:pt modelId="{57E97E4B-616E-4C90-BA0F-7B76ABDC1A9E}" type="parTrans" cxnId="{6DC7F695-8C7C-466F-827D-719F4390B47C}">
      <dgm:prSet/>
      <dgm:spPr/>
      <dgm:t>
        <a:bodyPr/>
        <a:lstStyle/>
        <a:p>
          <a:endParaRPr lang="ru-RU"/>
        </a:p>
      </dgm:t>
    </dgm:pt>
    <dgm:pt modelId="{D8CFAE92-A640-4C7D-8874-28D14C72C157}" type="sibTrans" cxnId="{6DC7F695-8C7C-466F-827D-719F4390B47C}">
      <dgm:prSet/>
      <dgm:spPr/>
      <dgm:t>
        <a:bodyPr/>
        <a:lstStyle/>
        <a:p>
          <a:endParaRPr lang="ru-RU"/>
        </a:p>
      </dgm:t>
    </dgm:pt>
    <dgm:pt modelId="{05679F1C-DDAA-4370-B463-54A113290062}">
      <dgm:prSet phldrT="[Текст]" custT="1"/>
      <dgm:spPr>
        <a:xfrm>
          <a:off x="2932549" y="102"/>
          <a:ext cx="1819839" cy="100945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международный и всероссийский уровни</a:t>
          </a:r>
        </a:p>
      </dgm:t>
    </dgm:pt>
    <dgm:pt modelId="{1A2279A4-4CA7-4383-A778-9190697CC657}" type="parTrans" cxnId="{98E110E3-CFF0-429C-94C2-FACEDAA1586C}">
      <dgm:prSet/>
      <dgm:spPr/>
      <dgm:t>
        <a:bodyPr/>
        <a:lstStyle/>
        <a:p>
          <a:endParaRPr lang="ru-RU"/>
        </a:p>
      </dgm:t>
    </dgm:pt>
    <dgm:pt modelId="{D9611C10-D8F1-4E44-A893-F8341C7C9592}" type="sibTrans" cxnId="{98E110E3-CFF0-429C-94C2-FACEDAA1586C}">
      <dgm:prSet/>
      <dgm:spPr/>
      <dgm:t>
        <a:bodyPr/>
        <a:lstStyle/>
        <a:p>
          <a:endParaRPr lang="ru-RU"/>
        </a:p>
      </dgm:t>
    </dgm:pt>
    <dgm:pt modelId="{9F510381-045F-49F9-B8AB-B83E3768BA15}">
      <dgm:prSet phldrT="[Текст]" custT="1"/>
      <dgm:spPr>
        <a:xfrm>
          <a:off x="3796944" y="871783"/>
          <a:ext cx="2433407" cy="2133682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Юные исследователи</a:t>
          </a: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окружающей среды</a:t>
          </a: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Человек и природа</a:t>
          </a: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Конкурс детского плаката "Береги природу"</a:t>
          </a:r>
        </a:p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Экологические уроки: "Мобильные технологии для экологии", "Разделяй с нами 2.0", "Разделяй с нами 3.0", "Вода России"</a:t>
          </a:r>
        </a:p>
      </dgm:t>
    </dgm:pt>
    <dgm:pt modelId="{F1656B2E-F6A0-4FF1-BE70-01BE9FBBADF4}" type="parTrans" cxnId="{C6274CC1-7C90-4E90-8312-492CCA4F9D17}">
      <dgm:prSet/>
      <dgm:spPr/>
      <dgm:t>
        <a:bodyPr/>
        <a:lstStyle/>
        <a:p>
          <a:endParaRPr lang="ru-RU"/>
        </a:p>
      </dgm:t>
    </dgm:pt>
    <dgm:pt modelId="{DEA23028-2175-4F1D-92FC-B1EC0F41E202}" type="sibTrans" cxnId="{C6274CC1-7C90-4E90-8312-492CCA4F9D17}">
      <dgm:prSet/>
      <dgm:spPr/>
      <dgm:t>
        <a:bodyPr/>
        <a:lstStyle/>
        <a:p>
          <a:endParaRPr lang="ru-RU"/>
        </a:p>
      </dgm:t>
    </dgm:pt>
    <dgm:pt modelId="{4D2D142B-DDB1-4FCD-B518-22CD0AFB30D3}">
      <dgm:prSet phldrT="[Текст]" custT="1"/>
      <dgm:spPr>
        <a:xfrm>
          <a:off x="4005766" y="2819895"/>
          <a:ext cx="1861242" cy="949548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Акция "Час Земли"</a:t>
          </a:r>
        </a:p>
      </dgm:t>
    </dgm:pt>
    <dgm:pt modelId="{B6A12E9A-E8C0-460F-8236-1582C908597A}" type="parTrans" cxnId="{60D3E72A-8FDB-46B9-BDD0-13DBEB9C8219}">
      <dgm:prSet/>
      <dgm:spPr/>
      <dgm:t>
        <a:bodyPr/>
        <a:lstStyle/>
        <a:p>
          <a:endParaRPr lang="ru-RU"/>
        </a:p>
      </dgm:t>
    </dgm:pt>
    <dgm:pt modelId="{6A353DC0-2189-41B8-945F-35A374CB669D}" type="sibTrans" cxnId="{60D3E72A-8FDB-46B9-BDD0-13DBEB9C8219}">
      <dgm:prSet/>
      <dgm:spPr/>
      <dgm:t>
        <a:bodyPr/>
        <a:lstStyle/>
        <a:p>
          <a:endParaRPr lang="ru-RU"/>
        </a:p>
      </dgm:t>
    </dgm:pt>
    <dgm:pt modelId="{246D9008-D635-4890-8029-A8BE98D2E079}" type="pres">
      <dgm:prSet presAssocID="{4FCE13F2-3D6F-4F68-8490-EFB87E8A8B17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ABDC960-5FB8-4083-8403-CEA80D5EC56D}" type="pres">
      <dgm:prSet presAssocID="{00F79D04-7F0F-42A8-9B33-12A05E1FE52D}" presName="posSpace" presStyleCnt="0"/>
      <dgm:spPr/>
    </dgm:pt>
    <dgm:pt modelId="{16148A56-A24D-4607-B280-AE7D463DBE14}" type="pres">
      <dgm:prSet presAssocID="{00F79D04-7F0F-42A8-9B33-12A05E1FE52D}" presName="vertFlow" presStyleCnt="0"/>
      <dgm:spPr/>
    </dgm:pt>
    <dgm:pt modelId="{42686AA9-A9A2-4CE8-8229-6D86DEBC0977}" type="pres">
      <dgm:prSet presAssocID="{00F79D04-7F0F-42A8-9B33-12A05E1FE52D}" presName="topSpace" presStyleCnt="0"/>
      <dgm:spPr/>
    </dgm:pt>
    <dgm:pt modelId="{8CF29D9A-1D8B-4CB0-8AB8-486F44E6EFFF}" type="pres">
      <dgm:prSet presAssocID="{00F79D04-7F0F-42A8-9B33-12A05E1FE52D}" presName="firstComp" presStyleCnt="0"/>
      <dgm:spPr/>
    </dgm:pt>
    <dgm:pt modelId="{7349333C-1D4C-4757-A1DD-D9660DEE8D3D}" type="pres">
      <dgm:prSet presAssocID="{00F79D04-7F0F-42A8-9B33-12A05E1FE52D}" presName="firstChild" presStyleLbl="bgAccFollowNode1" presStyleIdx="0" presStyleCnt="4" custScaleX="160049" custScaleY="443039"/>
      <dgm:spPr/>
      <dgm:t>
        <a:bodyPr/>
        <a:lstStyle/>
        <a:p>
          <a:endParaRPr lang="ru-RU"/>
        </a:p>
      </dgm:t>
    </dgm:pt>
    <dgm:pt modelId="{DA18623E-D4D9-46EE-BEA4-16D04D452CEA}" type="pres">
      <dgm:prSet presAssocID="{00F79D04-7F0F-42A8-9B33-12A05E1FE52D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841B43-C3D7-4302-B05D-53871B002A01}" type="pres">
      <dgm:prSet presAssocID="{A863749F-C132-4B58-B996-42F38DFF7AA5}" presName="comp" presStyleCnt="0"/>
      <dgm:spPr/>
    </dgm:pt>
    <dgm:pt modelId="{A32F4008-52C9-4182-B2B8-0804A43A584E}" type="pres">
      <dgm:prSet presAssocID="{A863749F-C132-4B58-B996-42F38DFF7AA5}" presName="child" presStyleLbl="bgAccFollowNode1" presStyleIdx="1" presStyleCnt="4" custScaleX="209184" custLinFactNeighborX="17637" custLinFactNeighborY="33891"/>
      <dgm:spPr/>
      <dgm:t>
        <a:bodyPr/>
        <a:lstStyle/>
        <a:p>
          <a:endParaRPr lang="ru-RU"/>
        </a:p>
      </dgm:t>
    </dgm:pt>
    <dgm:pt modelId="{D10DC1F2-CFAC-4778-A3DD-B046FC5D6704}" type="pres">
      <dgm:prSet presAssocID="{A863749F-C132-4B58-B996-42F38DFF7AA5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BA20CE-BBA8-4D99-9B1D-B2962496FE3F}" type="pres">
      <dgm:prSet presAssocID="{00F79D04-7F0F-42A8-9B33-12A05E1FE52D}" presName="negSpace" presStyleCnt="0"/>
      <dgm:spPr/>
    </dgm:pt>
    <dgm:pt modelId="{35A0F5A6-1E88-4C5B-9C16-EBA3F4D65BE3}" type="pres">
      <dgm:prSet presAssocID="{00F79D04-7F0F-42A8-9B33-12A05E1FE52D}" presName="circle" presStyleLbl="node1" presStyleIdx="0" presStyleCnt="2" custScaleX="307547" custLinFactY="-587" custLinFactNeighborX="-57617" custLinFactNeighborY="-100000"/>
      <dgm:spPr/>
      <dgm:t>
        <a:bodyPr/>
        <a:lstStyle/>
        <a:p>
          <a:endParaRPr lang="ru-RU"/>
        </a:p>
      </dgm:t>
    </dgm:pt>
    <dgm:pt modelId="{95D1C86D-F6D9-45B4-AF92-23BA73EAFA56}" type="pres">
      <dgm:prSet presAssocID="{87F1E20C-C055-44C1-9021-8771C1CBA293}" presName="transSpace" presStyleCnt="0"/>
      <dgm:spPr/>
    </dgm:pt>
    <dgm:pt modelId="{4C5405D6-72BB-41AF-9DD2-97287DA5C872}" type="pres">
      <dgm:prSet presAssocID="{05679F1C-DDAA-4370-B463-54A113290062}" presName="posSpace" presStyleCnt="0"/>
      <dgm:spPr/>
    </dgm:pt>
    <dgm:pt modelId="{167062B2-DCC5-4039-B17D-4BAEB06070B4}" type="pres">
      <dgm:prSet presAssocID="{05679F1C-DDAA-4370-B463-54A113290062}" presName="vertFlow" presStyleCnt="0"/>
      <dgm:spPr/>
    </dgm:pt>
    <dgm:pt modelId="{3422DF9E-A357-462B-BA6B-1AFDE259E2CD}" type="pres">
      <dgm:prSet presAssocID="{05679F1C-DDAA-4370-B463-54A113290062}" presName="topSpace" presStyleCnt="0"/>
      <dgm:spPr/>
    </dgm:pt>
    <dgm:pt modelId="{D858E9F9-E7F6-4BFE-929C-8A9D77EAD3E4}" type="pres">
      <dgm:prSet presAssocID="{05679F1C-DDAA-4370-B463-54A113290062}" presName="firstComp" presStyleCnt="0"/>
      <dgm:spPr/>
    </dgm:pt>
    <dgm:pt modelId="{EC5138C8-0473-434D-8FB5-B772B8251788}" type="pres">
      <dgm:prSet presAssocID="{05679F1C-DDAA-4370-B463-54A113290062}" presName="firstChild" presStyleLbl="bgAccFollowNode1" presStyleIdx="2" presStyleCnt="4" custScaleX="160564" custScaleY="359693" custLinFactNeighborX="-77481" custLinFactNeighborY="-1123"/>
      <dgm:spPr/>
      <dgm:t>
        <a:bodyPr/>
        <a:lstStyle/>
        <a:p>
          <a:endParaRPr lang="ru-RU"/>
        </a:p>
      </dgm:t>
    </dgm:pt>
    <dgm:pt modelId="{F4FCA33A-40E7-48E8-82CE-5E62B5D2BD22}" type="pres">
      <dgm:prSet presAssocID="{05679F1C-DDAA-4370-B463-54A113290062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E571A-E36F-493C-976B-25EF3D111F4F}" type="pres">
      <dgm:prSet presAssocID="{4D2D142B-DDB1-4FCD-B518-22CD0AFB30D3}" presName="comp" presStyleCnt="0"/>
      <dgm:spPr/>
    </dgm:pt>
    <dgm:pt modelId="{88AB175B-8CFB-4306-8333-0BF378EC7205}" type="pres">
      <dgm:prSet presAssocID="{4D2D142B-DDB1-4FCD-B518-22CD0AFB30D3}" presName="child" presStyleLbl="bgAccFollowNode1" presStyleIdx="3" presStyleCnt="4" custScaleX="192426" custLinFactNeighborX="-68574" custLinFactNeighborY="15631"/>
      <dgm:spPr/>
      <dgm:t>
        <a:bodyPr/>
        <a:lstStyle/>
        <a:p>
          <a:endParaRPr lang="ru-RU"/>
        </a:p>
      </dgm:t>
    </dgm:pt>
    <dgm:pt modelId="{8980735E-702C-491D-A8BE-46C7C7AC2192}" type="pres">
      <dgm:prSet presAssocID="{4D2D142B-DDB1-4FCD-B518-22CD0AFB30D3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E25C61-8D31-471D-961D-34BC47F6F3FF}" type="pres">
      <dgm:prSet presAssocID="{05679F1C-DDAA-4370-B463-54A113290062}" presName="negSpace" presStyleCnt="0"/>
      <dgm:spPr/>
    </dgm:pt>
    <dgm:pt modelId="{D60163C0-EBF7-4F3E-861A-DC099610CDFF}" type="pres">
      <dgm:prSet presAssocID="{05679F1C-DDAA-4370-B463-54A113290062}" presName="circle" presStyleLbl="node1" presStyleIdx="1" presStyleCnt="2" custScaleX="351282" custScaleY="106362" custLinFactX="-9479" custLinFactY="-9712" custLinFactNeighborX="-100000" custLinFactNeighborY="-100000"/>
      <dgm:spPr/>
      <dgm:t>
        <a:bodyPr/>
        <a:lstStyle/>
        <a:p>
          <a:endParaRPr lang="ru-RU"/>
        </a:p>
      </dgm:t>
    </dgm:pt>
  </dgm:ptLst>
  <dgm:cxnLst>
    <dgm:cxn modelId="{B7743EEA-8EF9-494B-8F38-233342FB6744}" type="presOf" srcId="{A863749F-C132-4B58-B996-42F38DFF7AA5}" destId="{D10DC1F2-CFAC-4778-A3DD-B046FC5D6704}" srcOrd="1" destOrd="0" presId="urn:microsoft.com/office/officeart/2005/8/layout/hList9"/>
    <dgm:cxn modelId="{FF053E18-DE68-4B5E-A08D-7091A29391DA}" type="presOf" srcId="{00F79D04-7F0F-42A8-9B33-12A05E1FE52D}" destId="{35A0F5A6-1E88-4C5B-9C16-EBA3F4D65BE3}" srcOrd="0" destOrd="0" presId="urn:microsoft.com/office/officeart/2005/8/layout/hList9"/>
    <dgm:cxn modelId="{F98FBF35-A492-40A9-849A-74ACB589E9F3}" type="presOf" srcId="{2C5E5B5F-1F6D-4748-BAE4-00CD6C747EA3}" destId="{7349333C-1D4C-4757-A1DD-D9660DEE8D3D}" srcOrd="0" destOrd="0" presId="urn:microsoft.com/office/officeart/2005/8/layout/hList9"/>
    <dgm:cxn modelId="{8D67092E-2A0C-453A-92F1-018B47EDDE88}" type="presOf" srcId="{4D2D142B-DDB1-4FCD-B518-22CD0AFB30D3}" destId="{88AB175B-8CFB-4306-8333-0BF378EC7205}" srcOrd="0" destOrd="0" presId="urn:microsoft.com/office/officeart/2005/8/layout/hList9"/>
    <dgm:cxn modelId="{8FE37DC8-55EE-4221-8F46-0B89739CABCA}" srcId="{00F79D04-7F0F-42A8-9B33-12A05E1FE52D}" destId="{2C5E5B5F-1F6D-4748-BAE4-00CD6C747EA3}" srcOrd="0" destOrd="0" parTransId="{91AEDB92-F1C4-489B-845B-EF43CD28442D}" sibTransId="{07241C8F-DD53-45A7-8F75-33BBAF46FB2B}"/>
    <dgm:cxn modelId="{60D3E72A-8FDB-46B9-BDD0-13DBEB9C8219}" srcId="{05679F1C-DDAA-4370-B463-54A113290062}" destId="{4D2D142B-DDB1-4FCD-B518-22CD0AFB30D3}" srcOrd="1" destOrd="0" parTransId="{B6A12E9A-E8C0-460F-8236-1582C908597A}" sibTransId="{6A353DC0-2189-41B8-945F-35A374CB669D}"/>
    <dgm:cxn modelId="{1BD3A587-7BA4-4FCC-8321-4E5FF603FEED}" type="presOf" srcId="{9F510381-045F-49F9-B8AB-B83E3768BA15}" destId="{F4FCA33A-40E7-48E8-82CE-5E62B5D2BD22}" srcOrd="1" destOrd="0" presId="urn:microsoft.com/office/officeart/2005/8/layout/hList9"/>
    <dgm:cxn modelId="{B59FC62E-1AFA-42A7-89FE-B7A222AD9C4A}" type="presOf" srcId="{9F510381-045F-49F9-B8AB-B83E3768BA15}" destId="{EC5138C8-0473-434D-8FB5-B772B8251788}" srcOrd="0" destOrd="0" presId="urn:microsoft.com/office/officeart/2005/8/layout/hList9"/>
    <dgm:cxn modelId="{BD9B4329-E287-4461-9D7D-D59B1BD9C915}" type="presOf" srcId="{A863749F-C132-4B58-B996-42F38DFF7AA5}" destId="{A32F4008-52C9-4182-B2B8-0804A43A584E}" srcOrd="0" destOrd="0" presId="urn:microsoft.com/office/officeart/2005/8/layout/hList9"/>
    <dgm:cxn modelId="{5C07AB4B-54E6-44A7-9577-56B5A7DCF4BA}" type="presOf" srcId="{05679F1C-DDAA-4370-B463-54A113290062}" destId="{D60163C0-EBF7-4F3E-861A-DC099610CDFF}" srcOrd="0" destOrd="0" presId="urn:microsoft.com/office/officeart/2005/8/layout/hList9"/>
    <dgm:cxn modelId="{51DE4F31-8220-45C9-AB7A-5C3CBF444B61}" type="presOf" srcId="{2C5E5B5F-1F6D-4748-BAE4-00CD6C747EA3}" destId="{DA18623E-D4D9-46EE-BEA4-16D04D452CEA}" srcOrd="1" destOrd="0" presId="urn:microsoft.com/office/officeart/2005/8/layout/hList9"/>
    <dgm:cxn modelId="{3ABE763B-08DB-4958-ABAF-3225704432E3}" srcId="{4FCE13F2-3D6F-4F68-8490-EFB87E8A8B17}" destId="{00F79D04-7F0F-42A8-9B33-12A05E1FE52D}" srcOrd="0" destOrd="0" parTransId="{7236E413-A20C-400A-904A-D5D0A85C51A5}" sibTransId="{87F1E20C-C055-44C1-9021-8771C1CBA293}"/>
    <dgm:cxn modelId="{98E110E3-CFF0-429C-94C2-FACEDAA1586C}" srcId="{4FCE13F2-3D6F-4F68-8490-EFB87E8A8B17}" destId="{05679F1C-DDAA-4370-B463-54A113290062}" srcOrd="1" destOrd="0" parTransId="{1A2279A4-4CA7-4383-A778-9190697CC657}" sibTransId="{D9611C10-D8F1-4E44-A893-F8341C7C9592}"/>
    <dgm:cxn modelId="{6DC7F695-8C7C-466F-827D-719F4390B47C}" srcId="{00F79D04-7F0F-42A8-9B33-12A05E1FE52D}" destId="{A863749F-C132-4B58-B996-42F38DFF7AA5}" srcOrd="1" destOrd="0" parTransId="{57E97E4B-616E-4C90-BA0F-7B76ABDC1A9E}" sibTransId="{D8CFAE92-A640-4C7D-8874-28D14C72C157}"/>
    <dgm:cxn modelId="{C6274CC1-7C90-4E90-8312-492CCA4F9D17}" srcId="{05679F1C-DDAA-4370-B463-54A113290062}" destId="{9F510381-045F-49F9-B8AB-B83E3768BA15}" srcOrd="0" destOrd="0" parTransId="{F1656B2E-F6A0-4FF1-BE70-01BE9FBBADF4}" sibTransId="{DEA23028-2175-4F1D-92FC-B1EC0F41E202}"/>
    <dgm:cxn modelId="{7B4F54AE-A5EE-408A-8DA4-888081B1B7A0}" type="presOf" srcId="{4FCE13F2-3D6F-4F68-8490-EFB87E8A8B17}" destId="{246D9008-D635-4890-8029-A8BE98D2E079}" srcOrd="0" destOrd="0" presId="urn:microsoft.com/office/officeart/2005/8/layout/hList9"/>
    <dgm:cxn modelId="{8EA5B4F1-9E46-471B-85E3-7A22CA09CCEC}" type="presOf" srcId="{4D2D142B-DDB1-4FCD-B518-22CD0AFB30D3}" destId="{8980735E-702C-491D-A8BE-46C7C7AC2192}" srcOrd="1" destOrd="0" presId="urn:microsoft.com/office/officeart/2005/8/layout/hList9"/>
    <dgm:cxn modelId="{E78E453E-D071-411C-8D0E-731AD49202E6}" type="presParOf" srcId="{246D9008-D635-4890-8029-A8BE98D2E079}" destId="{6ABDC960-5FB8-4083-8403-CEA80D5EC56D}" srcOrd="0" destOrd="0" presId="urn:microsoft.com/office/officeart/2005/8/layout/hList9"/>
    <dgm:cxn modelId="{0200256B-219B-4915-8FF0-7E6147493FE7}" type="presParOf" srcId="{246D9008-D635-4890-8029-A8BE98D2E079}" destId="{16148A56-A24D-4607-B280-AE7D463DBE14}" srcOrd="1" destOrd="0" presId="urn:microsoft.com/office/officeart/2005/8/layout/hList9"/>
    <dgm:cxn modelId="{5F1F827B-19E6-4B25-A561-8988C98E2DF8}" type="presParOf" srcId="{16148A56-A24D-4607-B280-AE7D463DBE14}" destId="{42686AA9-A9A2-4CE8-8229-6D86DEBC0977}" srcOrd="0" destOrd="0" presId="urn:microsoft.com/office/officeart/2005/8/layout/hList9"/>
    <dgm:cxn modelId="{038EA00F-0B06-4CCD-9F64-567C95F8A8AC}" type="presParOf" srcId="{16148A56-A24D-4607-B280-AE7D463DBE14}" destId="{8CF29D9A-1D8B-4CB0-8AB8-486F44E6EFFF}" srcOrd="1" destOrd="0" presId="urn:microsoft.com/office/officeart/2005/8/layout/hList9"/>
    <dgm:cxn modelId="{AD29A7FF-C8D6-4BD3-8497-71A4990E8D49}" type="presParOf" srcId="{8CF29D9A-1D8B-4CB0-8AB8-486F44E6EFFF}" destId="{7349333C-1D4C-4757-A1DD-D9660DEE8D3D}" srcOrd="0" destOrd="0" presId="urn:microsoft.com/office/officeart/2005/8/layout/hList9"/>
    <dgm:cxn modelId="{24E9ECBD-394E-4AF4-980D-31E104694E2E}" type="presParOf" srcId="{8CF29D9A-1D8B-4CB0-8AB8-486F44E6EFFF}" destId="{DA18623E-D4D9-46EE-BEA4-16D04D452CEA}" srcOrd="1" destOrd="0" presId="urn:microsoft.com/office/officeart/2005/8/layout/hList9"/>
    <dgm:cxn modelId="{2BAC7125-E34B-411C-95CD-0C1ED069F7DF}" type="presParOf" srcId="{16148A56-A24D-4607-B280-AE7D463DBE14}" destId="{C1841B43-C3D7-4302-B05D-53871B002A01}" srcOrd="2" destOrd="0" presId="urn:microsoft.com/office/officeart/2005/8/layout/hList9"/>
    <dgm:cxn modelId="{9F03442D-4420-4223-B36E-94410D79885D}" type="presParOf" srcId="{C1841B43-C3D7-4302-B05D-53871B002A01}" destId="{A32F4008-52C9-4182-B2B8-0804A43A584E}" srcOrd="0" destOrd="0" presId="urn:microsoft.com/office/officeart/2005/8/layout/hList9"/>
    <dgm:cxn modelId="{3BAA78F4-EDBE-4084-9F63-47EADA72CF50}" type="presParOf" srcId="{C1841B43-C3D7-4302-B05D-53871B002A01}" destId="{D10DC1F2-CFAC-4778-A3DD-B046FC5D6704}" srcOrd="1" destOrd="0" presId="urn:microsoft.com/office/officeart/2005/8/layout/hList9"/>
    <dgm:cxn modelId="{AC47FC42-ED5E-4F4A-9A91-3460E3D5D019}" type="presParOf" srcId="{246D9008-D635-4890-8029-A8BE98D2E079}" destId="{42BA20CE-BBA8-4D99-9B1D-B2962496FE3F}" srcOrd="2" destOrd="0" presId="urn:microsoft.com/office/officeart/2005/8/layout/hList9"/>
    <dgm:cxn modelId="{E7C7EA77-9BB9-4662-90CD-C6E008CC6B68}" type="presParOf" srcId="{246D9008-D635-4890-8029-A8BE98D2E079}" destId="{35A0F5A6-1E88-4C5B-9C16-EBA3F4D65BE3}" srcOrd="3" destOrd="0" presId="urn:microsoft.com/office/officeart/2005/8/layout/hList9"/>
    <dgm:cxn modelId="{CA7D7037-E1E1-4D56-832C-B6F44D0BB1E7}" type="presParOf" srcId="{246D9008-D635-4890-8029-A8BE98D2E079}" destId="{95D1C86D-F6D9-45B4-AF92-23BA73EAFA56}" srcOrd="4" destOrd="0" presId="urn:microsoft.com/office/officeart/2005/8/layout/hList9"/>
    <dgm:cxn modelId="{E9AA4391-17D1-4422-9D7C-5E00C96ADE77}" type="presParOf" srcId="{246D9008-D635-4890-8029-A8BE98D2E079}" destId="{4C5405D6-72BB-41AF-9DD2-97287DA5C872}" srcOrd="5" destOrd="0" presId="urn:microsoft.com/office/officeart/2005/8/layout/hList9"/>
    <dgm:cxn modelId="{A47CBE20-B724-4402-B56D-B29E7BD9272E}" type="presParOf" srcId="{246D9008-D635-4890-8029-A8BE98D2E079}" destId="{167062B2-DCC5-4039-B17D-4BAEB06070B4}" srcOrd="6" destOrd="0" presId="urn:microsoft.com/office/officeart/2005/8/layout/hList9"/>
    <dgm:cxn modelId="{DE4A3E3D-B4B6-48A7-B0C2-583257E1141B}" type="presParOf" srcId="{167062B2-DCC5-4039-B17D-4BAEB06070B4}" destId="{3422DF9E-A357-462B-BA6B-1AFDE259E2CD}" srcOrd="0" destOrd="0" presId="urn:microsoft.com/office/officeart/2005/8/layout/hList9"/>
    <dgm:cxn modelId="{F7C3BAE9-C98C-4FFF-B034-11CCDDBC1F83}" type="presParOf" srcId="{167062B2-DCC5-4039-B17D-4BAEB06070B4}" destId="{D858E9F9-E7F6-4BFE-929C-8A9D77EAD3E4}" srcOrd="1" destOrd="0" presId="urn:microsoft.com/office/officeart/2005/8/layout/hList9"/>
    <dgm:cxn modelId="{E27DC48A-CF85-4225-8317-293FD4AA10AD}" type="presParOf" srcId="{D858E9F9-E7F6-4BFE-929C-8A9D77EAD3E4}" destId="{EC5138C8-0473-434D-8FB5-B772B8251788}" srcOrd="0" destOrd="0" presId="urn:microsoft.com/office/officeart/2005/8/layout/hList9"/>
    <dgm:cxn modelId="{AB3E2177-952B-4C27-9A27-0D3C56335279}" type="presParOf" srcId="{D858E9F9-E7F6-4BFE-929C-8A9D77EAD3E4}" destId="{F4FCA33A-40E7-48E8-82CE-5E62B5D2BD22}" srcOrd="1" destOrd="0" presId="urn:microsoft.com/office/officeart/2005/8/layout/hList9"/>
    <dgm:cxn modelId="{31C6478C-D246-4D4C-A1EF-4407ECFFFBF7}" type="presParOf" srcId="{167062B2-DCC5-4039-B17D-4BAEB06070B4}" destId="{A45E571A-E36F-493C-976B-25EF3D111F4F}" srcOrd="2" destOrd="0" presId="urn:microsoft.com/office/officeart/2005/8/layout/hList9"/>
    <dgm:cxn modelId="{065779A9-4E3C-4AB7-A06B-4511E267609E}" type="presParOf" srcId="{A45E571A-E36F-493C-976B-25EF3D111F4F}" destId="{88AB175B-8CFB-4306-8333-0BF378EC7205}" srcOrd="0" destOrd="0" presId="urn:microsoft.com/office/officeart/2005/8/layout/hList9"/>
    <dgm:cxn modelId="{AEDC4D5E-5F3E-49AC-90DE-BCC6560D1D21}" type="presParOf" srcId="{A45E571A-E36F-493C-976B-25EF3D111F4F}" destId="{8980735E-702C-491D-A8BE-46C7C7AC2192}" srcOrd="1" destOrd="0" presId="urn:microsoft.com/office/officeart/2005/8/layout/hList9"/>
    <dgm:cxn modelId="{D215509B-AE5D-4516-9DFE-366458E27685}" type="presParOf" srcId="{246D9008-D635-4890-8029-A8BE98D2E079}" destId="{13E25C61-8D31-471D-961D-34BC47F6F3FF}" srcOrd="7" destOrd="0" presId="urn:microsoft.com/office/officeart/2005/8/layout/hList9"/>
    <dgm:cxn modelId="{555E9E96-BD29-4012-A825-E77E73B939A5}" type="presParOf" srcId="{246D9008-D635-4890-8029-A8BE98D2E079}" destId="{D60163C0-EBF7-4F3E-861A-DC099610CDFF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27447-99EE-4B02-A519-0749E1CB1A2D}">
      <dsp:nvSpPr>
        <dsp:cNvPr id="0" name=""/>
        <dsp:cNvSpPr/>
      </dsp:nvSpPr>
      <dsp:spPr>
        <a:xfrm>
          <a:off x="1270026" y="724130"/>
          <a:ext cx="4960451" cy="4960451"/>
        </a:xfrm>
        <a:prstGeom prst="blockArc">
          <a:avLst>
            <a:gd name="adj1" fmla="val 12600000"/>
            <a:gd name="adj2" fmla="val 16200000"/>
            <a:gd name="adj3" fmla="val 4511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68A019-9131-47DC-8B2A-EBC4C75C474F}">
      <dsp:nvSpPr>
        <dsp:cNvPr id="0" name=""/>
        <dsp:cNvSpPr/>
      </dsp:nvSpPr>
      <dsp:spPr>
        <a:xfrm>
          <a:off x="1270026" y="724130"/>
          <a:ext cx="4960451" cy="4960451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4BCAF2B-72CE-420C-BF95-74CC05F7D487}">
      <dsp:nvSpPr>
        <dsp:cNvPr id="0" name=""/>
        <dsp:cNvSpPr/>
      </dsp:nvSpPr>
      <dsp:spPr>
        <a:xfrm>
          <a:off x="1270026" y="724130"/>
          <a:ext cx="4960451" cy="4960451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3D8C0E2-5D6E-46BE-B613-6DCFE252D76E}">
      <dsp:nvSpPr>
        <dsp:cNvPr id="0" name=""/>
        <dsp:cNvSpPr/>
      </dsp:nvSpPr>
      <dsp:spPr>
        <a:xfrm>
          <a:off x="1270026" y="724130"/>
          <a:ext cx="4960451" cy="4960451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579D090-BBBF-4721-9A4F-9DF0AA60DDF6}">
      <dsp:nvSpPr>
        <dsp:cNvPr id="0" name=""/>
        <dsp:cNvSpPr/>
      </dsp:nvSpPr>
      <dsp:spPr>
        <a:xfrm>
          <a:off x="1270026" y="724130"/>
          <a:ext cx="4960451" cy="4960451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DF82CF-4EF9-4279-80B1-45A9B56B7D62}">
      <dsp:nvSpPr>
        <dsp:cNvPr id="0" name=""/>
        <dsp:cNvSpPr/>
      </dsp:nvSpPr>
      <dsp:spPr>
        <a:xfrm>
          <a:off x="1270026" y="724130"/>
          <a:ext cx="4960451" cy="4960451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B2BDEC-C14F-45FF-B1C2-FAA3981ED321}">
      <dsp:nvSpPr>
        <dsp:cNvPr id="0" name=""/>
        <dsp:cNvSpPr/>
      </dsp:nvSpPr>
      <dsp:spPr>
        <a:xfrm>
          <a:off x="1927912" y="2092732"/>
          <a:ext cx="3644679" cy="2223246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ОБРАЗОВАТЕЛЬНАЯ СРЕДА ШКОЛЫ</a:t>
          </a:r>
        </a:p>
      </dsp:txBody>
      <dsp:txXfrm>
        <a:off x="2461663" y="2418319"/>
        <a:ext cx="2577177" cy="1572072"/>
      </dsp:txXfrm>
    </dsp:sp>
    <dsp:sp modelId="{A88C0CE0-9195-4158-AF4B-203C1008B5E0}">
      <dsp:nvSpPr>
        <dsp:cNvPr id="0" name=""/>
        <dsp:cNvSpPr/>
      </dsp:nvSpPr>
      <dsp:spPr>
        <a:xfrm>
          <a:off x="2310333" y="2019"/>
          <a:ext cx="2879836" cy="1556272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учебный процесс</a:t>
          </a:r>
        </a:p>
      </dsp:txBody>
      <dsp:txXfrm>
        <a:off x="2732075" y="229930"/>
        <a:ext cx="2036352" cy="1100450"/>
      </dsp:txXfrm>
    </dsp:sp>
    <dsp:sp modelId="{24703052-E84C-4B2F-8D63-8A1FA32D915B}">
      <dsp:nvSpPr>
        <dsp:cNvPr id="0" name=""/>
        <dsp:cNvSpPr/>
      </dsp:nvSpPr>
      <dsp:spPr>
        <a:xfrm>
          <a:off x="4529663" y="1214119"/>
          <a:ext cx="2640014" cy="1556272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внеурочная деятельность</a:t>
          </a:r>
        </a:p>
      </dsp:txBody>
      <dsp:txXfrm>
        <a:off x="4916284" y="1442030"/>
        <a:ext cx="1866772" cy="1100450"/>
      </dsp:txXfrm>
    </dsp:sp>
    <dsp:sp modelId="{1B8E2161-7620-4CEF-9875-2529D4A2B149}">
      <dsp:nvSpPr>
        <dsp:cNvPr id="0" name=""/>
        <dsp:cNvSpPr/>
      </dsp:nvSpPr>
      <dsp:spPr>
        <a:xfrm>
          <a:off x="4459273" y="3638319"/>
          <a:ext cx="2780795" cy="1556272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методическая работа</a:t>
          </a:r>
        </a:p>
      </dsp:txBody>
      <dsp:txXfrm>
        <a:off x="4866511" y="3866230"/>
        <a:ext cx="1966319" cy="1100450"/>
      </dsp:txXfrm>
    </dsp:sp>
    <dsp:sp modelId="{953FF983-7EFE-4CF5-AAE0-D15288C04C17}">
      <dsp:nvSpPr>
        <dsp:cNvPr id="0" name=""/>
        <dsp:cNvSpPr/>
      </dsp:nvSpPr>
      <dsp:spPr>
        <a:xfrm>
          <a:off x="2357854" y="4850419"/>
          <a:ext cx="2784794" cy="1556272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семейная деятельность</a:t>
          </a:r>
        </a:p>
      </dsp:txBody>
      <dsp:txXfrm>
        <a:off x="2765678" y="5078330"/>
        <a:ext cx="1969146" cy="1100450"/>
      </dsp:txXfrm>
    </dsp:sp>
    <dsp:sp modelId="{54791131-8D15-4A09-9BCE-5E1A55A6CA1C}">
      <dsp:nvSpPr>
        <dsp:cNvPr id="0" name=""/>
        <dsp:cNvSpPr/>
      </dsp:nvSpPr>
      <dsp:spPr>
        <a:xfrm>
          <a:off x="248763" y="3638319"/>
          <a:ext cx="2804139" cy="1556272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воспитательный процесс</a:t>
          </a:r>
        </a:p>
      </dsp:txBody>
      <dsp:txXfrm>
        <a:off x="659420" y="3866230"/>
        <a:ext cx="1982825" cy="1100450"/>
      </dsp:txXfrm>
    </dsp:sp>
    <dsp:sp modelId="{B259AD98-795F-45E0-8259-D6CC0AA51E95}">
      <dsp:nvSpPr>
        <dsp:cNvPr id="0" name=""/>
        <dsp:cNvSpPr/>
      </dsp:nvSpPr>
      <dsp:spPr>
        <a:xfrm>
          <a:off x="318593" y="1214119"/>
          <a:ext cx="2664479" cy="1556272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дополнительное образование</a:t>
          </a:r>
        </a:p>
      </dsp:txBody>
      <dsp:txXfrm>
        <a:off x="708797" y="1442030"/>
        <a:ext cx="1884071" cy="11004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CF035-52AA-48EB-817E-F1D1711F1E71}">
      <dsp:nvSpPr>
        <dsp:cNvPr id="0" name=""/>
        <dsp:cNvSpPr/>
      </dsp:nvSpPr>
      <dsp:spPr>
        <a:xfrm>
          <a:off x="2898" y="562"/>
          <a:ext cx="7268608" cy="12579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Администрация школы</a:t>
          </a:r>
        </a:p>
      </dsp:txBody>
      <dsp:txXfrm>
        <a:off x="39742" y="37406"/>
        <a:ext cx="7194920" cy="1184264"/>
      </dsp:txXfrm>
    </dsp:sp>
    <dsp:sp modelId="{ACF228C3-B690-499B-9337-7D6065E2C805}">
      <dsp:nvSpPr>
        <dsp:cNvPr id="0" name=""/>
        <dsp:cNvSpPr/>
      </dsp:nvSpPr>
      <dsp:spPr>
        <a:xfrm>
          <a:off x="9194" y="1355375"/>
          <a:ext cx="2647970" cy="12579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Орган ученического самоуправления</a:t>
          </a:r>
          <a:endParaRPr lang="ru-RU" sz="18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6038" y="1392219"/>
        <a:ext cx="2574282" cy="1184264"/>
      </dsp:txXfrm>
    </dsp:sp>
    <dsp:sp modelId="{F0C61F63-C4E8-42CE-97DA-75AAF941E735}">
      <dsp:nvSpPr>
        <dsp:cNvPr id="0" name=""/>
        <dsp:cNvSpPr/>
      </dsp:nvSpPr>
      <dsp:spPr>
        <a:xfrm>
          <a:off x="14358" y="2709579"/>
          <a:ext cx="1102045" cy="133807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Сектор школьной библиотеки и медиатеки</a:t>
          </a:r>
        </a:p>
      </dsp:txBody>
      <dsp:txXfrm>
        <a:off x="46636" y="2741857"/>
        <a:ext cx="1037489" cy="1273515"/>
      </dsp:txXfrm>
    </dsp:sp>
    <dsp:sp modelId="{50C5FF42-A712-4C03-81CD-B49D82DD3BEA}">
      <dsp:nvSpPr>
        <dsp:cNvPr id="0" name=""/>
        <dsp:cNvSpPr/>
      </dsp:nvSpPr>
      <dsp:spPr>
        <a:xfrm>
          <a:off x="1125411" y="2709579"/>
          <a:ext cx="1526588" cy="13563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Социально-психологическая служба</a:t>
          </a:r>
        </a:p>
      </dsp:txBody>
      <dsp:txXfrm>
        <a:off x="1165137" y="2749305"/>
        <a:ext cx="1447136" cy="1276910"/>
      </dsp:txXfrm>
    </dsp:sp>
    <dsp:sp modelId="{C18F011E-282B-40CB-ABC3-5052A5C918F7}">
      <dsp:nvSpPr>
        <dsp:cNvPr id="0" name=""/>
        <dsp:cNvSpPr/>
      </dsp:nvSpPr>
      <dsp:spPr>
        <a:xfrm>
          <a:off x="2675215" y="1355375"/>
          <a:ext cx="1308944" cy="12579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Совет школы</a:t>
          </a:r>
        </a:p>
      </dsp:txBody>
      <dsp:txXfrm>
        <a:off x="2712059" y="1392219"/>
        <a:ext cx="1235256" cy="1184264"/>
      </dsp:txXfrm>
    </dsp:sp>
    <dsp:sp modelId="{5921284B-ADE0-4FE2-AFEF-82E959686B9D}">
      <dsp:nvSpPr>
        <dsp:cNvPr id="0" name=""/>
        <dsp:cNvSpPr/>
      </dsp:nvSpPr>
      <dsp:spPr>
        <a:xfrm>
          <a:off x="2677767" y="2709579"/>
          <a:ext cx="1303838" cy="143648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Сектор информационно-коммуникационного обеспечения</a:t>
          </a:r>
        </a:p>
      </dsp:txBody>
      <dsp:txXfrm>
        <a:off x="2715955" y="2747767"/>
        <a:ext cx="1227462" cy="1360105"/>
      </dsp:txXfrm>
    </dsp:sp>
    <dsp:sp modelId="{AE80A736-C704-4A3D-ACFF-40C78AC4A287}">
      <dsp:nvSpPr>
        <dsp:cNvPr id="0" name=""/>
        <dsp:cNvSpPr/>
      </dsp:nvSpPr>
      <dsp:spPr>
        <a:xfrm>
          <a:off x="4002210" y="1355375"/>
          <a:ext cx="3261402" cy="12579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Школьные методические объединения педагогов</a:t>
          </a:r>
        </a:p>
      </dsp:txBody>
      <dsp:txXfrm>
        <a:off x="4039054" y="1392219"/>
        <a:ext cx="3187714" cy="1184264"/>
      </dsp:txXfrm>
    </dsp:sp>
    <dsp:sp modelId="{DF8DF16C-0E16-4365-B6DC-75441AD41792}">
      <dsp:nvSpPr>
        <dsp:cNvPr id="0" name=""/>
        <dsp:cNvSpPr/>
      </dsp:nvSpPr>
      <dsp:spPr>
        <a:xfrm>
          <a:off x="4389673" y="2709579"/>
          <a:ext cx="2486475" cy="12579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Научное общество учащихся</a:t>
          </a:r>
        </a:p>
      </dsp:txBody>
      <dsp:txXfrm>
        <a:off x="4426517" y="2746423"/>
        <a:ext cx="2412787" cy="1184264"/>
      </dsp:txXfrm>
    </dsp:sp>
    <dsp:sp modelId="{24C6EA23-E6FA-402D-B114-89CAEE498646}">
      <dsp:nvSpPr>
        <dsp:cNvPr id="0" name=""/>
        <dsp:cNvSpPr/>
      </dsp:nvSpPr>
      <dsp:spPr>
        <a:xfrm>
          <a:off x="4008571" y="4063783"/>
          <a:ext cx="1188540" cy="12579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Спортивно-оздоровительный сектор</a:t>
          </a:r>
        </a:p>
      </dsp:txBody>
      <dsp:txXfrm>
        <a:off x="4043382" y="4098594"/>
        <a:ext cx="1118918" cy="1188330"/>
      </dsp:txXfrm>
    </dsp:sp>
    <dsp:sp modelId="{E2D49A72-F0D1-4E04-944E-C860DD70FA86}">
      <dsp:nvSpPr>
        <dsp:cNvPr id="0" name=""/>
        <dsp:cNvSpPr/>
      </dsp:nvSpPr>
      <dsp:spPr>
        <a:xfrm>
          <a:off x="5201610" y="4063783"/>
          <a:ext cx="969640" cy="12579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Биолого-экологический сектор</a:t>
          </a:r>
        </a:p>
      </dsp:txBody>
      <dsp:txXfrm>
        <a:off x="5230010" y="4092183"/>
        <a:ext cx="912840" cy="1201152"/>
      </dsp:txXfrm>
    </dsp:sp>
    <dsp:sp modelId="{97FFE874-E64C-4776-9FF8-B5AD33F4A3F9}">
      <dsp:nvSpPr>
        <dsp:cNvPr id="0" name=""/>
        <dsp:cNvSpPr/>
      </dsp:nvSpPr>
      <dsp:spPr>
        <a:xfrm>
          <a:off x="6175751" y="4063783"/>
          <a:ext cx="1081501" cy="12579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Музейный сектор "Летопись школьных дней"</a:t>
          </a:r>
        </a:p>
      </dsp:txBody>
      <dsp:txXfrm>
        <a:off x="6207427" y="4095459"/>
        <a:ext cx="1018149" cy="1194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3C1D8-63A9-4420-8435-413FE5C7B734}">
      <dsp:nvSpPr>
        <dsp:cNvPr id="0" name=""/>
        <dsp:cNvSpPr/>
      </dsp:nvSpPr>
      <dsp:spPr>
        <a:xfrm>
          <a:off x="6360595" y="2037783"/>
          <a:ext cx="91440" cy="2805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1415"/>
              </a:lnTo>
            </a:path>
          </a:pathLst>
        </a:custGeom>
        <a:noFill/>
        <a:ln w="25400" cap="flat" cmpd="sng" algn="ctr">
          <a:solidFill>
            <a:srgbClr val="9BBB5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A8FB6-114C-4274-8992-624D69D86CC5}">
      <dsp:nvSpPr>
        <dsp:cNvPr id="0" name=""/>
        <dsp:cNvSpPr/>
      </dsp:nvSpPr>
      <dsp:spPr>
        <a:xfrm>
          <a:off x="3964996" y="997681"/>
          <a:ext cx="2441318" cy="657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761"/>
              </a:lnTo>
              <a:lnTo>
                <a:pt x="2013587" y="217761"/>
              </a:lnTo>
              <a:lnTo>
                <a:pt x="2013587" y="542110"/>
              </a:lnTo>
            </a:path>
          </a:pathLst>
        </a:custGeom>
        <a:noFill/>
        <a:ln w="25400" cap="flat" cmpd="sng" algn="ctr">
          <a:solidFill>
            <a:srgbClr val="9BBB5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42878-1E00-4CCE-BB68-4B96BB875C04}">
      <dsp:nvSpPr>
        <dsp:cNvPr id="0" name=""/>
        <dsp:cNvSpPr/>
      </dsp:nvSpPr>
      <dsp:spPr>
        <a:xfrm>
          <a:off x="1960416" y="1910671"/>
          <a:ext cx="91440" cy="2704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87452" y="0"/>
              </a:lnTo>
              <a:lnTo>
                <a:pt x="87452" y="223074"/>
              </a:lnTo>
            </a:path>
          </a:pathLst>
        </a:custGeom>
        <a:noFill/>
        <a:ln w="25400" cap="flat" cmpd="sng" algn="ctr">
          <a:solidFill>
            <a:srgbClr val="9BBB5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AA17D-6F09-421D-989D-405A1383F08D}">
      <dsp:nvSpPr>
        <dsp:cNvPr id="0" name=""/>
        <dsp:cNvSpPr/>
      </dsp:nvSpPr>
      <dsp:spPr>
        <a:xfrm>
          <a:off x="2006136" y="997681"/>
          <a:ext cx="1958860" cy="606687"/>
        </a:xfrm>
        <a:custGeom>
          <a:avLst/>
          <a:gdLst/>
          <a:ahLst/>
          <a:cxnLst/>
          <a:rect l="0" t="0" r="0" b="0"/>
          <a:pathLst>
            <a:path>
              <a:moveTo>
                <a:pt x="1615657" y="0"/>
              </a:moveTo>
              <a:lnTo>
                <a:pt x="1615657" y="176044"/>
              </a:lnTo>
              <a:lnTo>
                <a:pt x="0" y="176044"/>
              </a:lnTo>
              <a:lnTo>
                <a:pt x="0" y="500392"/>
              </a:lnTo>
            </a:path>
          </a:pathLst>
        </a:custGeom>
        <a:noFill/>
        <a:ln w="25400" cap="flat" cmpd="sng" algn="ctr">
          <a:solidFill>
            <a:srgbClr val="9BBB5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828A0B-DD97-4C00-8931-70DE95399582}">
      <dsp:nvSpPr>
        <dsp:cNvPr id="0" name=""/>
        <dsp:cNvSpPr/>
      </dsp:nvSpPr>
      <dsp:spPr>
        <a:xfrm>
          <a:off x="2092388" y="158640"/>
          <a:ext cx="3745215" cy="839040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R="0"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Внеурочная деятельность</a:t>
          </a:r>
        </a:p>
      </dsp:txBody>
      <dsp:txXfrm>
        <a:off x="2092388" y="158640"/>
        <a:ext cx="3745215" cy="839040"/>
      </dsp:txXfrm>
    </dsp:sp>
    <dsp:sp modelId="{47F3D03A-4B0C-4255-8B77-008D53436912}">
      <dsp:nvSpPr>
        <dsp:cNvPr id="0" name=""/>
        <dsp:cNvSpPr/>
      </dsp:nvSpPr>
      <dsp:spPr>
        <a:xfrm>
          <a:off x="133528" y="1604368"/>
          <a:ext cx="3745215" cy="30630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Факультативы</a:t>
          </a:r>
        </a:p>
      </dsp:txBody>
      <dsp:txXfrm>
        <a:off x="133528" y="1604368"/>
        <a:ext cx="3745215" cy="306302"/>
      </dsp:txXfrm>
    </dsp:sp>
    <dsp:sp modelId="{DF24DB33-0D03-42CA-AABB-1C38D0B12DD8}">
      <dsp:nvSpPr>
        <dsp:cNvPr id="0" name=""/>
        <dsp:cNvSpPr/>
      </dsp:nvSpPr>
      <dsp:spPr>
        <a:xfrm>
          <a:off x="184126" y="2181131"/>
          <a:ext cx="3745215" cy="2446749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3-4 классы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"Основы здорового питания"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5-6 классы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"Биологическое краеведение"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 класс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"Физика в задачах"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84126" y="2181131"/>
        <a:ext cx="3745215" cy="2446749"/>
      </dsp:txXfrm>
    </dsp:sp>
    <dsp:sp modelId="{036E2DB6-D183-4D2F-A4DD-B60443EBF393}">
      <dsp:nvSpPr>
        <dsp:cNvPr id="0" name=""/>
        <dsp:cNvSpPr/>
      </dsp:nvSpPr>
      <dsp:spPr>
        <a:xfrm>
          <a:off x="4533707" y="1654947"/>
          <a:ext cx="3745215" cy="38283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R="0"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Кружки</a:t>
          </a:r>
        </a:p>
      </dsp:txBody>
      <dsp:txXfrm>
        <a:off x="4533707" y="1654947"/>
        <a:ext cx="3745215" cy="382835"/>
      </dsp:txXfrm>
    </dsp:sp>
    <dsp:sp modelId="{030C8904-6E0F-4DC3-B1A0-CA1CC2379438}">
      <dsp:nvSpPr>
        <dsp:cNvPr id="0" name=""/>
        <dsp:cNvSpPr/>
      </dsp:nvSpPr>
      <dsp:spPr>
        <a:xfrm>
          <a:off x="4533707" y="2318356"/>
          <a:ext cx="3745215" cy="2801533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1-4 классы</a:t>
          </a:r>
        </a:p>
        <a:p>
          <a:pPr lvl="0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"Зеленая </a:t>
          </a:r>
          <a:r>
            <a:rPr lang="ru-RU" sz="1600" b="1" i="0" u="none" strike="noStrike" kern="1200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планета","Край</a:t>
          </a: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в котором я живу", "Моя малая Родина", "Я - исследователь", "Здоровей-ка", "</a:t>
          </a:r>
          <a:r>
            <a:rPr lang="ru-RU" sz="1600" b="1" i="0" u="none" strike="noStrike" kern="1200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Тропинака</a:t>
          </a: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к здоровью", "Развитие координационных способностей "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4-7 классы:</a:t>
          </a:r>
        </a:p>
        <a:p>
          <a:pPr lvl="0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"Школа юного экспериментатора", "Музейное дело",  "Меткий стрелок", "Баскетбол", "Безопасное колесо", "Школа безопасности" 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sp:txBody>
      <dsp:txXfrm>
        <a:off x="4533707" y="2318356"/>
        <a:ext cx="3745215" cy="28015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8A019-9131-47DC-8B2A-EBC4C75C474F}">
      <dsp:nvSpPr>
        <dsp:cNvPr id="0" name=""/>
        <dsp:cNvSpPr/>
      </dsp:nvSpPr>
      <dsp:spPr>
        <a:xfrm>
          <a:off x="1650015" y="682245"/>
          <a:ext cx="4567174" cy="4567174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4BCAF2B-72CE-420C-BF95-74CC05F7D487}">
      <dsp:nvSpPr>
        <dsp:cNvPr id="0" name=""/>
        <dsp:cNvSpPr/>
      </dsp:nvSpPr>
      <dsp:spPr>
        <a:xfrm>
          <a:off x="1650015" y="682245"/>
          <a:ext cx="4567174" cy="4567174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3D8C0E2-5D6E-46BE-B613-6DCFE252D76E}">
      <dsp:nvSpPr>
        <dsp:cNvPr id="0" name=""/>
        <dsp:cNvSpPr/>
      </dsp:nvSpPr>
      <dsp:spPr>
        <a:xfrm>
          <a:off x="1650015" y="682245"/>
          <a:ext cx="4567174" cy="4567174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579D090-BBBF-4721-9A4F-9DF0AA60DDF6}">
      <dsp:nvSpPr>
        <dsp:cNvPr id="0" name=""/>
        <dsp:cNvSpPr/>
      </dsp:nvSpPr>
      <dsp:spPr>
        <a:xfrm>
          <a:off x="1650015" y="682245"/>
          <a:ext cx="4567174" cy="4567174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DF82CF-4EF9-4279-80B1-45A9B56B7D62}">
      <dsp:nvSpPr>
        <dsp:cNvPr id="0" name=""/>
        <dsp:cNvSpPr/>
      </dsp:nvSpPr>
      <dsp:spPr>
        <a:xfrm>
          <a:off x="1650015" y="682245"/>
          <a:ext cx="4567174" cy="4567174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B2BDEC-C14F-45FF-B1C2-FAA3981ED321}">
      <dsp:nvSpPr>
        <dsp:cNvPr id="0" name=""/>
        <dsp:cNvSpPr/>
      </dsp:nvSpPr>
      <dsp:spPr>
        <a:xfrm>
          <a:off x="2548319" y="1915739"/>
          <a:ext cx="2770565" cy="2100186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дополнительное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образование</a:t>
          </a:r>
        </a:p>
      </dsp:txBody>
      <dsp:txXfrm>
        <a:off x="2954059" y="2223304"/>
        <a:ext cx="1959085" cy="1485056"/>
      </dsp:txXfrm>
    </dsp:sp>
    <dsp:sp modelId="{A88C0CE0-9195-4158-AF4B-203C1008B5E0}">
      <dsp:nvSpPr>
        <dsp:cNvPr id="0" name=""/>
        <dsp:cNvSpPr/>
      </dsp:nvSpPr>
      <dsp:spPr>
        <a:xfrm>
          <a:off x="2912581" y="105"/>
          <a:ext cx="2042040" cy="1470130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элективные курсы</a:t>
          </a:r>
        </a:p>
      </dsp:txBody>
      <dsp:txXfrm>
        <a:off x="3211631" y="215401"/>
        <a:ext cx="1443940" cy="1039538"/>
      </dsp:txXfrm>
    </dsp:sp>
    <dsp:sp modelId="{24703052-E84C-4B2F-8D63-8A1FA32D915B}">
      <dsp:nvSpPr>
        <dsp:cNvPr id="0" name=""/>
        <dsp:cNvSpPr/>
      </dsp:nvSpPr>
      <dsp:spPr>
        <a:xfrm>
          <a:off x="4943155" y="1541455"/>
          <a:ext cx="2223866" cy="1470130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курсы по выбору</a:t>
          </a:r>
        </a:p>
      </dsp:txBody>
      <dsp:txXfrm>
        <a:off x="5268833" y="1756751"/>
        <a:ext cx="1572510" cy="1039538"/>
      </dsp:txXfrm>
    </dsp:sp>
    <dsp:sp modelId="{1B8E2161-7620-4CEF-9875-2529D4A2B149}">
      <dsp:nvSpPr>
        <dsp:cNvPr id="0" name=""/>
        <dsp:cNvSpPr/>
      </dsp:nvSpPr>
      <dsp:spPr>
        <a:xfrm>
          <a:off x="3931316" y="4035411"/>
          <a:ext cx="2626873" cy="1470130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кружки</a:t>
          </a:r>
        </a:p>
      </dsp:txBody>
      <dsp:txXfrm>
        <a:off x="4316013" y="4250707"/>
        <a:ext cx="1857479" cy="1039538"/>
      </dsp:txXfrm>
    </dsp:sp>
    <dsp:sp modelId="{953FF983-7EFE-4CF5-AAE0-D15288C04C17}">
      <dsp:nvSpPr>
        <dsp:cNvPr id="0" name=""/>
        <dsp:cNvSpPr/>
      </dsp:nvSpPr>
      <dsp:spPr>
        <a:xfrm>
          <a:off x="1366217" y="4035411"/>
          <a:ext cx="2512467" cy="1470130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сетевое взаимодействие</a:t>
          </a:r>
        </a:p>
      </dsp:txBody>
      <dsp:txXfrm>
        <a:off x="1734159" y="4250707"/>
        <a:ext cx="1776583" cy="1039538"/>
      </dsp:txXfrm>
    </dsp:sp>
    <dsp:sp modelId="{54791131-8D15-4A09-9BCE-5E1A55A6CA1C}">
      <dsp:nvSpPr>
        <dsp:cNvPr id="0" name=""/>
        <dsp:cNvSpPr/>
      </dsp:nvSpPr>
      <dsp:spPr>
        <a:xfrm>
          <a:off x="681850" y="1541455"/>
          <a:ext cx="2260531" cy="1470130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научное общество "Открытие"</a:t>
          </a:r>
        </a:p>
      </dsp:txBody>
      <dsp:txXfrm>
        <a:off x="1012897" y="1756751"/>
        <a:ext cx="1598437" cy="10395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3C1D8-63A9-4420-8435-413FE5C7B734}">
      <dsp:nvSpPr>
        <dsp:cNvPr id="0" name=""/>
        <dsp:cNvSpPr/>
      </dsp:nvSpPr>
      <dsp:spPr>
        <a:xfrm>
          <a:off x="5312508" y="668537"/>
          <a:ext cx="388358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5809"/>
              </a:lnTo>
            </a:path>
          </a:pathLst>
        </a:custGeom>
        <a:noFill/>
        <a:ln w="25400" cap="flat" cmpd="sng" algn="ctr">
          <a:solidFill>
            <a:srgbClr val="9BBB5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A8FB6-114C-4274-8992-624D69D86CC5}">
      <dsp:nvSpPr>
        <dsp:cNvPr id="0" name=""/>
        <dsp:cNvSpPr/>
      </dsp:nvSpPr>
      <dsp:spPr>
        <a:xfrm>
          <a:off x="3641424" y="432051"/>
          <a:ext cx="2059441" cy="186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153"/>
              </a:lnTo>
              <a:lnTo>
                <a:pt x="1691779" y="121153"/>
              </a:lnTo>
              <a:lnTo>
                <a:pt x="1691779" y="409613"/>
              </a:lnTo>
            </a:path>
          </a:pathLst>
        </a:custGeom>
        <a:noFill/>
        <a:ln w="25400" cap="flat" cmpd="sng" algn="ctr">
          <a:solidFill>
            <a:srgbClr val="9BBB5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42878-1E00-4CCE-BB68-4B96BB875C04}">
      <dsp:nvSpPr>
        <dsp:cNvPr id="0" name=""/>
        <dsp:cNvSpPr/>
      </dsp:nvSpPr>
      <dsp:spPr>
        <a:xfrm>
          <a:off x="1564975" y="848319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82835" y="0"/>
              </a:lnTo>
              <a:lnTo>
                <a:pt x="82835" y="198392"/>
              </a:lnTo>
            </a:path>
          </a:pathLst>
        </a:custGeom>
        <a:noFill/>
        <a:ln w="25400" cap="flat" cmpd="sng" algn="ctr">
          <a:solidFill>
            <a:srgbClr val="9BBB5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AA17D-6F09-421D-989D-405A1383F08D}">
      <dsp:nvSpPr>
        <dsp:cNvPr id="0" name=""/>
        <dsp:cNvSpPr/>
      </dsp:nvSpPr>
      <dsp:spPr>
        <a:xfrm>
          <a:off x="1668423" y="432051"/>
          <a:ext cx="1973001" cy="186445"/>
        </a:xfrm>
        <a:custGeom>
          <a:avLst/>
          <a:gdLst/>
          <a:ahLst/>
          <a:cxnLst/>
          <a:rect l="0" t="0" r="0" b="0"/>
          <a:pathLst>
            <a:path>
              <a:moveTo>
                <a:pt x="1535900" y="0"/>
              </a:moveTo>
              <a:lnTo>
                <a:pt x="1535900" y="84051"/>
              </a:lnTo>
              <a:lnTo>
                <a:pt x="0" y="84051"/>
              </a:lnTo>
              <a:lnTo>
                <a:pt x="0" y="372512"/>
              </a:lnTo>
            </a:path>
          </a:pathLst>
        </a:custGeom>
        <a:noFill/>
        <a:ln w="25400" cap="flat" cmpd="sng" algn="ctr">
          <a:solidFill>
            <a:srgbClr val="9BBB5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828A0B-DD97-4C00-8931-70DE95399582}">
      <dsp:nvSpPr>
        <dsp:cNvPr id="0" name=""/>
        <dsp:cNvSpPr/>
      </dsp:nvSpPr>
      <dsp:spPr>
        <a:xfrm>
          <a:off x="2261037" y="0"/>
          <a:ext cx="2760775" cy="618496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Дополнительное образование</a:t>
          </a:r>
        </a:p>
      </dsp:txBody>
      <dsp:txXfrm>
        <a:off x="2261037" y="0"/>
        <a:ext cx="2760775" cy="618496"/>
      </dsp:txXfrm>
    </dsp:sp>
    <dsp:sp modelId="{47F3D03A-4B0C-4255-8B77-008D53436912}">
      <dsp:nvSpPr>
        <dsp:cNvPr id="0" name=""/>
        <dsp:cNvSpPr/>
      </dsp:nvSpPr>
      <dsp:spPr>
        <a:xfrm>
          <a:off x="288035" y="432051"/>
          <a:ext cx="2760775" cy="461988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Курсы по выбору, элективные курсы</a:t>
          </a:r>
        </a:p>
      </dsp:txBody>
      <dsp:txXfrm>
        <a:off x="288035" y="432051"/>
        <a:ext cx="2760775" cy="461988"/>
      </dsp:txXfrm>
    </dsp:sp>
    <dsp:sp modelId="{DF24DB33-0D03-42CA-AABB-1C38D0B12DD8}">
      <dsp:nvSpPr>
        <dsp:cNvPr id="0" name=""/>
        <dsp:cNvSpPr/>
      </dsp:nvSpPr>
      <dsp:spPr>
        <a:xfrm>
          <a:off x="230307" y="978546"/>
          <a:ext cx="2760775" cy="3238416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 класс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"Практикум по общей экологии"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 класс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"Клетки и ткани", "Медицинская география"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10-11 классы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"Анатомия и генетика человека"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30307" y="978546"/>
        <a:ext cx="2760775" cy="3238416"/>
      </dsp:txXfrm>
    </dsp:sp>
    <dsp:sp modelId="{036E2DB6-D183-4D2F-A4DD-B60443EBF393}">
      <dsp:nvSpPr>
        <dsp:cNvPr id="0" name=""/>
        <dsp:cNvSpPr/>
      </dsp:nvSpPr>
      <dsp:spPr>
        <a:xfrm>
          <a:off x="4320478" y="432051"/>
          <a:ext cx="2760775" cy="282206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Кружки</a:t>
          </a:r>
        </a:p>
      </dsp:txBody>
      <dsp:txXfrm>
        <a:off x="4320478" y="432051"/>
        <a:ext cx="2760775" cy="282206"/>
      </dsp:txXfrm>
    </dsp:sp>
    <dsp:sp modelId="{030C8904-6E0F-4DC3-B1A0-CA1CC2379438}">
      <dsp:nvSpPr>
        <dsp:cNvPr id="0" name=""/>
        <dsp:cNvSpPr/>
      </dsp:nvSpPr>
      <dsp:spPr>
        <a:xfrm>
          <a:off x="3242451" y="792415"/>
          <a:ext cx="4140113" cy="4087396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 класс</a:t>
          </a:r>
        </a:p>
        <a:p>
          <a:pPr lvl="0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"Введение в исследовательскую деятельность", "Основы музейного дела",</a:t>
          </a:r>
        </a:p>
        <a:p>
          <a:pPr lvl="0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"Школа без насилия", "Меткий </a:t>
          </a:r>
          <a:r>
            <a:rPr lang="ru-RU" sz="1600" b="1" i="0" u="none" strike="noStrike" kern="1200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стрелок","Школа</a:t>
          </a: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безопасности", "</a:t>
          </a:r>
          <a:r>
            <a:rPr lang="ru-RU" sz="1600" b="1" i="0" u="none" strike="noStrike" kern="1200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Черлидинг</a:t>
          </a: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 класс</a:t>
          </a:r>
        </a:p>
        <a:p>
          <a:pPr lvl="0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"Основы музейного дела", "Волейбол", " Безопасное колесо", "</a:t>
          </a:r>
          <a:r>
            <a:rPr lang="ru-RU" sz="1600" b="1" i="0" u="none" strike="noStrike" kern="1200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Черлидинг</a:t>
          </a: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10-11 классы:</a:t>
          </a:r>
        </a:p>
        <a:p>
          <a:pPr lvl="0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"Введение в научно-исследовательскую деятельность",  "</a:t>
          </a:r>
          <a:r>
            <a:rPr lang="ru-RU" sz="1600" b="1" i="0" u="none" strike="noStrike" kern="1200" baseline="0" dirty="0" err="1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Черлидинг</a:t>
          </a: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", "Волейбол", "Безопасное колесо"</a:t>
          </a:r>
        </a:p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baseline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sp:txBody>
      <dsp:txXfrm>
        <a:off x="3242451" y="792415"/>
        <a:ext cx="4140113" cy="40873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CE277-4D4F-4D3A-ABDC-E8278ABC26EB}">
      <dsp:nvSpPr>
        <dsp:cNvPr id="0" name=""/>
        <dsp:cNvSpPr/>
      </dsp:nvSpPr>
      <dsp:spPr>
        <a:xfrm>
          <a:off x="1198592" y="632049"/>
          <a:ext cx="4334522" cy="4334522"/>
        </a:xfrm>
        <a:prstGeom prst="blockArc">
          <a:avLst>
            <a:gd name="adj1" fmla="val 12600000"/>
            <a:gd name="adj2" fmla="val 16200000"/>
            <a:gd name="adj3" fmla="val 4511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68A019-9131-47DC-8B2A-EBC4C75C474F}">
      <dsp:nvSpPr>
        <dsp:cNvPr id="0" name=""/>
        <dsp:cNvSpPr/>
      </dsp:nvSpPr>
      <dsp:spPr>
        <a:xfrm>
          <a:off x="1203958" y="622701"/>
          <a:ext cx="4334522" cy="4334522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4BCAF2B-72CE-420C-BF95-74CC05F7D487}">
      <dsp:nvSpPr>
        <dsp:cNvPr id="0" name=""/>
        <dsp:cNvSpPr/>
      </dsp:nvSpPr>
      <dsp:spPr>
        <a:xfrm>
          <a:off x="1209355" y="632076"/>
          <a:ext cx="4334522" cy="4334522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3D8C0E2-5D6E-46BE-B613-6DCFE252D76E}">
      <dsp:nvSpPr>
        <dsp:cNvPr id="0" name=""/>
        <dsp:cNvSpPr/>
      </dsp:nvSpPr>
      <dsp:spPr>
        <a:xfrm>
          <a:off x="1198592" y="632049"/>
          <a:ext cx="4334522" cy="4334522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579D090-BBBF-4721-9A4F-9DF0AA60DDF6}">
      <dsp:nvSpPr>
        <dsp:cNvPr id="0" name=""/>
        <dsp:cNvSpPr/>
      </dsp:nvSpPr>
      <dsp:spPr>
        <a:xfrm>
          <a:off x="1198592" y="632049"/>
          <a:ext cx="4334522" cy="4334522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DF82CF-4EF9-4279-80B1-45A9B56B7D62}">
      <dsp:nvSpPr>
        <dsp:cNvPr id="0" name=""/>
        <dsp:cNvSpPr/>
      </dsp:nvSpPr>
      <dsp:spPr>
        <a:xfrm>
          <a:off x="1198592" y="632049"/>
          <a:ext cx="4334522" cy="4334522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B2BDEC-C14F-45FF-B1C2-FAA3981ED321}">
      <dsp:nvSpPr>
        <dsp:cNvPr id="0" name=""/>
        <dsp:cNvSpPr/>
      </dsp:nvSpPr>
      <dsp:spPr>
        <a:xfrm>
          <a:off x="2084006" y="1827624"/>
          <a:ext cx="2563696" cy="1943371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МБОУ СОШ № 10 города </a:t>
          </a:r>
          <a:r>
            <a:rPr lang="ru-RU" sz="1600" b="1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Коврова</a:t>
          </a:r>
          <a:endParaRPr lang="ru-RU" sz="16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459451" y="2112224"/>
        <a:ext cx="1812806" cy="1374171"/>
      </dsp:txXfrm>
    </dsp:sp>
    <dsp:sp modelId="{A88C0CE0-9195-4158-AF4B-203C1008B5E0}">
      <dsp:nvSpPr>
        <dsp:cNvPr id="0" name=""/>
        <dsp:cNvSpPr/>
      </dsp:nvSpPr>
      <dsp:spPr>
        <a:xfrm>
          <a:off x="2205147" y="842"/>
          <a:ext cx="2321414" cy="1360360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Экологическая библиотека, Ковровский историко-мемориальный музей</a:t>
          </a:r>
        </a:p>
      </dsp:txBody>
      <dsp:txXfrm>
        <a:off x="2545110" y="200062"/>
        <a:ext cx="1641488" cy="961920"/>
      </dsp:txXfrm>
    </dsp:sp>
    <dsp:sp modelId="{24703052-E84C-4B2F-8D63-8A1FA32D915B}">
      <dsp:nvSpPr>
        <dsp:cNvPr id="0" name=""/>
        <dsp:cNvSpPr/>
      </dsp:nvSpPr>
      <dsp:spPr>
        <a:xfrm>
          <a:off x="4070131" y="1059986"/>
          <a:ext cx="2260429" cy="1360360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ВУЗы  и ССУЗы: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ВИРО, ВИТиГ, ИвГМА,  ИГХТУ, КГТА, КМК</a:t>
          </a:r>
        </a:p>
      </dsp:txBody>
      <dsp:txXfrm>
        <a:off x="4401163" y="1259206"/>
        <a:ext cx="1598365" cy="961920"/>
      </dsp:txXfrm>
    </dsp:sp>
    <dsp:sp modelId="{1B8E2161-7620-4CEF-9875-2529D4A2B149}">
      <dsp:nvSpPr>
        <dsp:cNvPr id="0" name=""/>
        <dsp:cNvSpPr/>
      </dsp:nvSpPr>
      <dsp:spPr>
        <a:xfrm>
          <a:off x="3984979" y="3178274"/>
          <a:ext cx="2430732" cy="1360360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ДК: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"Родина", "Современник", "Факел"</a:t>
          </a:r>
        </a:p>
      </dsp:txBody>
      <dsp:txXfrm>
        <a:off x="4340951" y="3377494"/>
        <a:ext cx="1718788" cy="961920"/>
      </dsp:txXfrm>
    </dsp:sp>
    <dsp:sp modelId="{953FF983-7EFE-4CF5-AAE0-D15288C04C17}">
      <dsp:nvSpPr>
        <dsp:cNvPr id="0" name=""/>
        <dsp:cNvSpPr/>
      </dsp:nvSpPr>
      <dsp:spPr>
        <a:xfrm>
          <a:off x="2203419" y="4237418"/>
          <a:ext cx="2324869" cy="1360360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"Азимут", СЮТ;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МОУ МУК, Центр медицинской профилактики</a:t>
          </a:r>
        </a:p>
      </dsp:txBody>
      <dsp:txXfrm>
        <a:off x="2543888" y="4436638"/>
        <a:ext cx="1643931" cy="961920"/>
      </dsp:txXfrm>
    </dsp:sp>
    <dsp:sp modelId="{54791131-8D15-4A09-9BCE-5E1A55A6CA1C}">
      <dsp:nvSpPr>
        <dsp:cNvPr id="0" name=""/>
        <dsp:cNvSpPr/>
      </dsp:nvSpPr>
      <dsp:spPr>
        <a:xfrm>
          <a:off x="359849" y="3171426"/>
          <a:ext cx="2356647" cy="1360360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НС "Интеграция", "Фоксфорд", "Первое сентября"</a:t>
          </a:r>
        </a:p>
      </dsp:txBody>
      <dsp:txXfrm>
        <a:off x="704972" y="3370646"/>
        <a:ext cx="1666401" cy="961920"/>
      </dsp:txXfrm>
    </dsp:sp>
    <dsp:sp modelId="{90C826DB-3DD1-4E62-A546-F938EBD9CAB4}">
      <dsp:nvSpPr>
        <dsp:cNvPr id="0" name=""/>
        <dsp:cNvSpPr/>
      </dsp:nvSpPr>
      <dsp:spPr>
        <a:xfrm>
          <a:off x="418111" y="1059986"/>
          <a:ext cx="2226501" cy="1360360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ГУ «Дирекция ООПТ», НП "Мещера", ЭЦ "Бакланово", КСЭС</a:t>
          </a:r>
        </a:p>
      </dsp:txBody>
      <dsp:txXfrm>
        <a:off x="744175" y="1259206"/>
        <a:ext cx="1574373" cy="9619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8A019-9131-47DC-8B2A-EBC4C75C474F}">
      <dsp:nvSpPr>
        <dsp:cNvPr id="0" name=""/>
        <dsp:cNvSpPr/>
      </dsp:nvSpPr>
      <dsp:spPr>
        <a:xfrm>
          <a:off x="1671786" y="583429"/>
          <a:ext cx="3890448" cy="3890448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4BCAF2B-72CE-420C-BF95-74CC05F7D487}">
      <dsp:nvSpPr>
        <dsp:cNvPr id="0" name=""/>
        <dsp:cNvSpPr/>
      </dsp:nvSpPr>
      <dsp:spPr>
        <a:xfrm>
          <a:off x="1670086" y="588633"/>
          <a:ext cx="3890448" cy="3890448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3D8C0E2-5D6E-46BE-B613-6DCFE252D76E}">
      <dsp:nvSpPr>
        <dsp:cNvPr id="0" name=""/>
        <dsp:cNvSpPr/>
      </dsp:nvSpPr>
      <dsp:spPr>
        <a:xfrm>
          <a:off x="1662986" y="583449"/>
          <a:ext cx="3890448" cy="3890448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579D090-BBBF-4721-9A4F-9DF0AA60DDF6}">
      <dsp:nvSpPr>
        <dsp:cNvPr id="0" name=""/>
        <dsp:cNvSpPr/>
      </dsp:nvSpPr>
      <dsp:spPr>
        <a:xfrm>
          <a:off x="1662986" y="583449"/>
          <a:ext cx="3890448" cy="3890448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DF82CF-4EF9-4279-80B1-45A9B56B7D62}">
      <dsp:nvSpPr>
        <dsp:cNvPr id="0" name=""/>
        <dsp:cNvSpPr/>
      </dsp:nvSpPr>
      <dsp:spPr>
        <a:xfrm>
          <a:off x="1662986" y="583449"/>
          <a:ext cx="3890448" cy="3890448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B2BDEC-C14F-45FF-B1C2-FAA3981ED321}">
      <dsp:nvSpPr>
        <dsp:cNvPr id="0" name=""/>
        <dsp:cNvSpPr/>
      </dsp:nvSpPr>
      <dsp:spPr>
        <a:xfrm>
          <a:off x="2427756" y="1633848"/>
          <a:ext cx="2360908" cy="1789651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Школьные эколого-биологические объединения</a:t>
          </a:r>
        </a:p>
      </dsp:txBody>
      <dsp:txXfrm>
        <a:off x="2773503" y="1895936"/>
        <a:ext cx="1669414" cy="1265475"/>
      </dsp:txXfrm>
    </dsp:sp>
    <dsp:sp modelId="{A88C0CE0-9195-4158-AF4B-203C1008B5E0}">
      <dsp:nvSpPr>
        <dsp:cNvPr id="0" name=""/>
        <dsp:cNvSpPr/>
      </dsp:nvSpPr>
      <dsp:spPr>
        <a:xfrm>
          <a:off x="2738159" y="2170"/>
          <a:ext cx="1740103" cy="1252756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Клуб выходного дня "Юный эколог"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3-4 классы</a:t>
          </a:r>
        </a:p>
      </dsp:txBody>
      <dsp:txXfrm>
        <a:off x="2992991" y="185632"/>
        <a:ext cx="1230439" cy="885832"/>
      </dsp:txXfrm>
    </dsp:sp>
    <dsp:sp modelId="{24703052-E84C-4B2F-8D63-8A1FA32D915B}">
      <dsp:nvSpPr>
        <dsp:cNvPr id="0" name=""/>
        <dsp:cNvSpPr/>
      </dsp:nvSpPr>
      <dsp:spPr>
        <a:xfrm>
          <a:off x="4467814" y="1315125"/>
          <a:ext cx="1895044" cy="1252756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Экогруппа</a:t>
          </a: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"Зеленый мир"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 класс</a:t>
          </a:r>
        </a:p>
      </dsp:txBody>
      <dsp:txXfrm>
        <a:off x="4745337" y="1498587"/>
        <a:ext cx="1339998" cy="885832"/>
      </dsp:txXfrm>
    </dsp:sp>
    <dsp:sp modelId="{1B8E2161-7620-4CEF-9875-2529D4A2B149}">
      <dsp:nvSpPr>
        <dsp:cNvPr id="0" name=""/>
        <dsp:cNvSpPr/>
      </dsp:nvSpPr>
      <dsp:spPr>
        <a:xfrm>
          <a:off x="3605845" y="3439529"/>
          <a:ext cx="2238462" cy="1252756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Лекторская группа "ЗОЖ"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10-11 классы</a:t>
          </a:r>
        </a:p>
      </dsp:txBody>
      <dsp:txXfrm>
        <a:off x="3933660" y="3622991"/>
        <a:ext cx="1582832" cy="885832"/>
      </dsp:txXfrm>
    </dsp:sp>
    <dsp:sp modelId="{953FF983-7EFE-4CF5-AAE0-D15288C04C17}">
      <dsp:nvSpPr>
        <dsp:cNvPr id="0" name=""/>
        <dsp:cNvSpPr/>
      </dsp:nvSpPr>
      <dsp:spPr>
        <a:xfrm>
          <a:off x="1420858" y="3439529"/>
          <a:ext cx="2140973" cy="1252756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Отряд  "Аква" (Голубой патруль)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9-10 классы</a:t>
          </a:r>
        </a:p>
      </dsp:txBody>
      <dsp:txXfrm>
        <a:off x="1734396" y="3622991"/>
        <a:ext cx="1513897" cy="885832"/>
      </dsp:txXfrm>
    </dsp:sp>
    <dsp:sp modelId="{54791131-8D15-4A09-9BCE-5E1A55A6CA1C}">
      <dsp:nvSpPr>
        <dsp:cNvPr id="0" name=""/>
        <dsp:cNvSpPr/>
      </dsp:nvSpPr>
      <dsp:spPr>
        <a:xfrm>
          <a:off x="846733" y="1315124"/>
          <a:ext cx="1926288" cy="1252756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7964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Отряды "Зеленых патрулей":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5-6 класс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7-8 класс</a:t>
          </a:r>
        </a:p>
      </dsp:txBody>
      <dsp:txXfrm>
        <a:off x="1128831" y="1498586"/>
        <a:ext cx="1362092" cy="8858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9333C-1D4C-4757-A1DD-D9660DEE8D3D}">
      <dsp:nvSpPr>
        <dsp:cNvPr id="0" name=""/>
        <dsp:cNvSpPr/>
      </dsp:nvSpPr>
      <dsp:spPr>
        <a:xfrm>
          <a:off x="-941292" y="986811"/>
          <a:ext cx="3205834" cy="2829615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Юные исследователи окружающей среды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Национальное достояние России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Первые шаги в науке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Я-исследователь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Игры разума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Зеркало природы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Неделя науки </a:t>
          </a:r>
          <a:r>
            <a:rPr lang="ru-RU" sz="16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ИвГМА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Олимпиада ИГХТУ</a:t>
          </a: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-428358" y="986811"/>
        <a:ext cx="2692901" cy="2829615"/>
      </dsp:txXfrm>
    </dsp:sp>
    <dsp:sp modelId="{A32F4008-52C9-4182-B2B8-0804A43A584E}">
      <dsp:nvSpPr>
        <dsp:cNvPr id="0" name=""/>
        <dsp:cNvSpPr/>
      </dsp:nvSpPr>
      <dsp:spPr>
        <a:xfrm>
          <a:off x="-1080112" y="4032883"/>
          <a:ext cx="4190025" cy="638683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Соревнования "Учиться на пять, трудиться на пять, родную страну на пять защищать"</a:t>
          </a:r>
        </a:p>
      </dsp:txBody>
      <dsp:txXfrm>
        <a:off x="-409708" y="4032883"/>
        <a:ext cx="3519621" cy="638683"/>
      </dsp:txXfrm>
    </dsp:sp>
    <dsp:sp modelId="{35A0F5A6-1E88-4C5B-9C16-EBA3F4D65BE3}">
      <dsp:nvSpPr>
        <dsp:cNvPr id="0" name=""/>
        <dsp:cNvSpPr/>
      </dsp:nvSpPr>
      <dsp:spPr>
        <a:xfrm>
          <a:off x="736691" y="89354"/>
          <a:ext cx="1963269" cy="638364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региональный уровень</a:t>
          </a:r>
        </a:p>
      </dsp:txBody>
      <dsp:txXfrm>
        <a:off x="1024205" y="182840"/>
        <a:ext cx="1388241" cy="451392"/>
      </dsp:txXfrm>
    </dsp:sp>
    <dsp:sp modelId="{EC5138C8-0473-434D-8FB5-B772B8251788}">
      <dsp:nvSpPr>
        <dsp:cNvPr id="0" name=""/>
        <dsp:cNvSpPr/>
      </dsp:nvSpPr>
      <dsp:spPr>
        <a:xfrm>
          <a:off x="3585807" y="979638"/>
          <a:ext cx="2958500" cy="2297298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Юные исследователи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окружающей среды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Человек и природа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Конкурс детского плаката "Береги природу"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Экологические уроки: "Мобильные технологии для экологии", "Разделяй с нами 2.0", "Разделяй с нами 3.0", "Вода России"</a:t>
          </a:r>
        </a:p>
      </dsp:txBody>
      <dsp:txXfrm>
        <a:off x="4059167" y="979638"/>
        <a:ext cx="2485140" cy="2297298"/>
      </dsp:txXfrm>
    </dsp:sp>
    <dsp:sp modelId="{88AB175B-8CFB-4306-8333-0BF378EC7205}">
      <dsp:nvSpPr>
        <dsp:cNvPr id="0" name=""/>
        <dsp:cNvSpPr/>
      </dsp:nvSpPr>
      <dsp:spPr>
        <a:xfrm>
          <a:off x="3456385" y="3383942"/>
          <a:ext cx="3545579" cy="638683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Акция "Час Земли"</a:t>
          </a:r>
        </a:p>
      </dsp:txBody>
      <dsp:txXfrm>
        <a:off x="4023677" y="3383942"/>
        <a:ext cx="2978286" cy="638683"/>
      </dsp:txXfrm>
    </dsp:sp>
    <dsp:sp modelId="{D60163C0-EBF7-4F3E-861A-DC099610CDFF}">
      <dsp:nvSpPr>
        <dsp:cNvPr id="0" name=""/>
        <dsp:cNvSpPr/>
      </dsp:nvSpPr>
      <dsp:spPr>
        <a:xfrm>
          <a:off x="5268501" y="31103"/>
          <a:ext cx="2242458" cy="678976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международный и всероссийский уровни</a:t>
          </a:r>
        </a:p>
      </dsp:txBody>
      <dsp:txXfrm>
        <a:off x="5596901" y="130537"/>
        <a:ext cx="1585658" cy="480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EA28320-6BE2-46AD-BC39-C170610E94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112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E887799-5067-48C0-B73B-E88AD0ACF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7397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F905A-A0FB-4E3B-AA95-F0497DCD2B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3C97E-86F1-49A2-9B81-CB83AD2176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D5FB4-B6F6-4B17-B47E-F0944278E2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F50B6-7AAA-46D2-9828-E497B1B054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E3D39A-BA76-4542-95A8-E5340D2879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0E3A96-E1EF-48AC-81DD-C9D4810E7C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360AA-98F2-4618-9770-947A85419D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03F89-21A8-47C3-BE7C-790F4D4442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18DAE-C034-4394-8893-6113320558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E6C4F-C8C0-4C3F-B1D4-E26EA39C30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94B144-58C1-4353-BD08-2F25A9F31B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E125395-12A8-49FF-86A4-CA46E3600B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067944" y="6093296"/>
            <a:ext cx="1871613" cy="603250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rgbClr val="000099"/>
                </a:solidFill>
                <a:latin typeface="Times New Roman" pitchFamily="18" charset="0"/>
              </a:rPr>
              <a:t>Ковров 2019</a:t>
            </a:r>
          </a:p>
        </p:txBody>
      </p:sp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16013" y="1844824"/>
            <a:ext cx="7200900" cy="129525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СИСТЕМНЫЙ ПОДХОД </a:t>
            </a:r>
            <a:b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ЭКОЛОГИЧЕСКОМУ ОБРАЗОВАНИЮ </a:t>
            </a:r>
            <a:b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СОВРЕМЕННОЙ ШКОЛЫ</a:t>
            </a:r>
            <a:b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altLang="ru-RU" sz="2400" b="1" dirty="0" smtClean="0">
              <a:solidFill>
                <a:srgbClr val="660066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2" t="9953" r="5386" b="33669"/>
          <a:stretch>
            <a:fillRect/>
          </a:stretch>
        </p:blipFill>
        <p:spPr bwMode="auto">
          <a:xfrm>
            <a:off x="468313" y="3213100"/>
            <a:ext cx="3457575" cy="24225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23528" y="188913"/>
            <a:ext cx="87129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города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Коврова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«Средняя общеобразовательная школа имени Героя Советского Союза Владимира Александровича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Бурматова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580063" y="4292600"/>
            <a:ext cx="2735262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 dirty="0" err="1">
                <a:solidFill>
                  <a:srgbClr val="000099"/>
                </a:solidFill>
                <a:latin typeface="Times New Roman" pitchFamily="18" charset="0"/>
              </a:rPr>
              <a:t>Дороненкова</a:t>
            </a:r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</a:rPr>
              <a:t>                   Наталья Юрьевна,</a:t>
            </a:r>
          </a:p>
          <a:p>
            <a:pPr algn="ctr"/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</a:rPr>
              <a:t>учитель биологии </a:t>
            </a:r>
          </a:p>
          <a:p>
            <a:pPr algn="ctr"/>
            <a:endParaRPr lang="ru-RU" altLang="ru-RU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7721705"/>
              </p:ext>
            </p:extLst>
          </p:nvPr>
        </p:nvGraphicFramePr>
        <p:xfrm>
          <a:off x="971600" y="908720"/>
          <a:ext cx="784887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88640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u="sng" dirty="0">
                <a:solidFill>
                  <a:srgbClr val="660066"/>
                </a:solidFill>
                <a:latin typeface="Times New Roman" pitchFamily="18" charset="0"/>
              </a:rPr>
              <a:t>БЛОК «ДОПОЛНИТЕЛЬНОЕ ОБРАЗОВАНИЕ»</a:t>
            </a:r>
          </a:p>
        </p:txBody>
      </p:sp>
    </p:spTree>
    <p:extLst>
      <p:ext uri="{BB962C8B-B14F-4D97-AF65-F5344CB8AC3E}">
        <p14:creationId xmlns:p14="http://schemas.microsoft.com/office/powerpoint/2010/main" val="1147056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42875636"/>
              </p:ext>
            </p:extLst>
          </p:nvPr>
        </p:nvGraphicFramePr>
        <p:xfrm>
          <a:off x="899592" y="260648"/>
          <a:ext cx="7488831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0549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16618078"/>
              </p:ext>
            </p:extLst>
          </p:nvPr>
        </p:nvGraphicFramePr>
        <p:xfrm>
          <a:off x="1331640" y="998731"/>
          <a:ext cx="6768751" cy="5598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73123" y="4462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altLang="ru-RU" sz="2800" b="1" u="sng" dirty="0" smtClean="0">
                <a:solidFill>
                  <a:srgbClr val="660066"/>
                </a:solidFill>
                <a:latin typeface="Times New Roman" pitchFamily="18" charset="0"/>
              </a:rPr>
              <a:t>СЕТЕВОЕ ВЗАИМОДЕЙСТВИЕ</a:t>
            </a:r>
            <a:endParaRPr lang="ru-RU" altLang="ru-RU" sz="2800" b="1" u="sng" dirty="0">
              <a:solidFill>
                <a:srgbClr val="66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98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31244169"/>
              </p:ext>
            </p:extLst>
          </p:nvPr>
        </p:nvGraphicFramePr>
        <p:xfrm>
          <a:off x="1115616" y="836712"/>
          <a:ext cx="7200800" cy="4727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вал 2"/>
          <p:cNvSpPr/>
          <p:nvPr/>
        </p:nvSpPr>
        <p:spPr>
          <a:xfrm>
            <a:off x="3203848" y="5445224"/>
            <a:ext cx="2854325" cy="946150"/>
          </a:xfrm>
          <a:prstGeom prst="ellipse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Волонтерское движение «Лига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заповедности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»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8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u="sng" dirty="0">
                <a:solidFill>
                  <a:srgbClr val="660066"/>
                </a:solidFill>
                <a:latin typeface="Times New Roman" pitchFamily="18" charset="0"/>
              </a:rPr>
              <a:t>БЛОК «ВОСПИТАТЕЛЬНАЯ РАБОТА»</a:t>
            </a:r>
          </a:p>
        </p:txBody>
      </p:sp>
    </p:spTree>
    <p:extLst>
      <p:ext uri="{BB962C8B-B14F-4D97-AF65-F5344CB8AC3E}">
        <p14:creationId xmlns:p14="http://schemas.microsoft.com/office/powerpoint/2010/main" val="3465510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1619672" y="692696"/>
            <a:ext cx="64807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 школьных дел и </a:t>
            </a:r>
            <a:r>
              <a:rPr lang="ru-RU" b="1" u="sng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 (фрагмент таблицы)</a:t>
            </a:r>
            <a:endParaRPr lang="ru-RU" altLang="ru-RU" b="1" u="sng" dirty="0">
              <a:solidFill>
                <a:srgbClr val="660066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97189"/>
              </p:ext>
            </p:extLst>
          </p:nvPr>
        </p:nvGraphicFramePr>
        <p:xfrm>
          <a:off x="467544" y="1125722"/>
          <a:ext cx="8025200" cy="54572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04256"/>
                <a:gridCol w="3327022"/>
                <a:gridCol w="1196961"/>
                <a:gridCol w="1196961"/>
              </a:tblGrid>
              <a:tr h="240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Разделы плана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Содержание работы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Классы 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Сроки 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</a:tr>
              <a:tr h="240033">
                <a:tc rowSpan="1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Городские мероприятия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Акция «Покормите птиц»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1-11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январь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Экологический форум «Зеленая планета»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1-11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январь-февраль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Игра «Зарница» и «</a:t>
                      </a:r>
                      <a:r>
                        <a:rPr lang="ru-RU" sz="1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Зарничка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9-11, 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Соревнования «Учиться на пять, трудиться на пять, родную страну на пять защищать»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5-10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Конкурс – соревнование «Безопасное колесо»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4-6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Акция «С папой дерево сажай и Ковров наш украшай»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1-11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Конкурс экологических плакатов «Твой след на Земле»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1-11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Городская медико-педагогическая школа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7-8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Операция «Подросток»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1-11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май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Конкурс профмастерсва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9-11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май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Соревнования «Школа безопасности»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8-11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Эковыставка по фитодизайну «Чудо в перьях»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1-11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39552" y="18864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u="sng" dirty="0">
                <a:solidFill>
                  <a:srgbClr val="660066"/>
                </a:solidFill>
                <a:latin typeface="Times New Roman" pitchFamily="18" charset="0"/>
              </a:rPr>
              <a:t>БЛОК «СЕМЕЙНОЕ ВОСПИТАНИЕ»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900113" y="1052736"/>
            <a:ext cx="763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24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827088" y="2997200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24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9572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179512" y="908720"/>
            <a:ext cx="4316288" cy="585681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Участие в подготовке и проведении </a:t>
            </a: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экологических и спортивно-оздоровительных мероприятий </a:t>
            </a: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Участие в организации и проведении акций и движений социальной и природоохранной направленности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Общешкольные родительские собрания: «Статус-кво утраченных традиций», «Здоровье и безопасность школьника – общее дело»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Проведение семейных праздников с учетом экологических дат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Посещение музеев, театров, выставок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Совместные походы с детьми, познавательные выезды, эколого-краеведческие экспедиции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Проведение уроков, классных часов, круглых столов, треков и мастер-классов</a:t>
            </a:r>
            <a:endParaRPr lang="ru-RU" alt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648199" y="908720"/>
            <a:ext cx="4316413" cy="5832648"/>
          </a:xfrm>
        </p:spPr>
        <p:txBody>
          <a:bodyPr>
            <a:normAutofit lnSpcReduction="10000"/>
          </a:bodyPr>
          <a:lstStyle/>
          <a:p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Совета школы, родительского </a:t>
            </a: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</a:t>
            </a:r>
            <a:endParaRPr lang="ru-RU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собрания, конференции для родителей, дни </a:t>
            </a:r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</a:t>
            </a: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дверей</a:t>
            </a:r>
            <a:endParaRPr lang="ru-RU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Недели открытых уроков для родителей </a:t>
            </a: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первоклассников</a:t>
            </a:r>
            <a:endParaRPr lang="ru-RU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детских </a:t>
            </a: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</a:p>
          <a:p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</a:t>
            </a:r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«Родительского университета» (лекторий по ЗОЖ, экологическому воспитанию, консультации психолога, социального педагога, классных руководителей, представителей служб города</a:t>
            </a: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«Школы будущего первоклассника» (открытые занятия по «Окружающему миру</a:t>
            </a: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к участию в школьных </a:t>
            </a: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делах</a:t>
            </a:r>
          </a:p>
          <a:p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клуба выходного дня «Юный эколог</a:t>
            </a: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</a:t>
            </a:r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</p:txBody>
      </p:sp>
      <p:sp>
        <p:nvSpPr>
          <p:cNvPr id="109721" name="Text Box 153"/>
          <p:cNvSpPr txBox="1">
            <a:spLocks noChangeArrowheads="1"/>
          </p:cNvSpPr>
          <p:nvPr/>
        </p:nvSpPr>
        <p:spPr bwMode="auto">
          <a:xfrm>
            <a:off x="1296158" y="6896"/>
            <a:ext cx="68406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u="sng" dirty="0" smtClean="0">
                <a:solidFill>
                  <a:srgbClr val="660066"/>
                </a:solidFill>
                <a:latin typeface="Times New Roman"/>
                <a:ea typeface="Times New Roman"/>
              </a:rPr>
              <a:t>План работы с родителями и семьями</a:t>
            </a:r>
            <a:endParaRPr lang="ru-RU" altLang="ru-RU" sz="2800" b="1" u="sng" dirty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2282" y="498871"/>
            <a:ext cx="331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деятельности</a:t>
            </a:r>
            <a:endParaRPr lang="ru-RU" b="1" u="sng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530116"/>
            <a:ext cx="331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</a:t>
            </a:r>
            <a:endParaRPr lang="ru-RU" b="1" u="sng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468313" y="44624"/>
            <a:ext cx="8351837" cy="5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660066"/>
                </a:solidFill>
                <a:latin typeface="Times New Roman"/>
                <a:ea typeface="Calibri"/>
                <a:cs typeface="Times New Roman"/>
              </a:rPr>
              <a:t>БЛОК </a:t>
            </a:r>
            <a:r>
              <a:rPr lang="ru-RU" sz="2800" b="1" dirty="0" smtClean="0">
                <a:solidFill>
                  <a:srgbClr val="660066"/>
                </a:solidFill>
                <a:latin typeface="Times New Roman"/>
                <a:ea typeface="Calibri"/>
                <a:cs typeface="Times New Roman"/>
              </a:rPr>
              <a:t>«МЕТОДИЧЕСКАЯ РАБОТА»</a:t>
            </a:r>
            <a:endParaRPr lang="ru-RU" sz="2800" b="1" dirty="0">
              <a:solidFill>
                <a:srgbClr val="660066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618272"/>
            <a:ext cx="8928992" cy="230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kern="10" dirty="0" smtClean="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chemeClr val="bg2"/>
                  </a:outerShdw>
                </a:effectLst>
                <a:latin typeface="Arial Black"/>
              </a:rPr>
              <a:t>Школьные методические объединения: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ШМО учителей начальных классов</a:t>
            </a:r>
            <a:endParaRPr lang="ru-RU" sz="1400" b="1" dirty="0">
              <a:solidFill>
                <a:srgbClr val="000099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ШМО учителей естественно-научного цикла</a:t>
            </a:r>
            <a:endParaRPr lang="ru-RU" sz="1400" b="1" dirty="0">
              <a:solidFill>
                <a:srgbClr val="000099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ШМО учителей физико-математического цикла</a:t>
            </a:r>
            <a:endParaRPr lang="ru-RU" sz="1400" b="1" dirty="0">
              <a:solidFill>
                <a:srgbClr val="000099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ШМО учителей гуманитарного </a:t>
            </a:r>
            <a:r>
              <a:rPr lang="ru-RU" b="1" i="1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цикла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i="1" dirty="0" smtClean="0">
                <a:solidFill>
                  <a:srgbClr val="000099"/>
                </a:solidFill>
                <a:effectLst/>
                <a:latin typeface="Times New Roman"/>
                <a:ea typeface="Calibri"/>
                <a:cs typeface="Times New Roman"/>
              </a:rPr>
              <a:t>ШМО классных руководителей</a:t>
            </a:r>
            <a:endParaRPr lang="ru-RU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780928"/>
            <a:ext cx="4201233" cy="1054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kern="10" dirty="0" smtClean="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chemeClr val="bg2"/>
                  </a:outerShdw>
                </a:effectLst>
                <a:latin typeface="Arial Black"/>
              </a:rPr>
              <a:t>Коллективные формы:</a:t>
            </a:r>
            <a:endParaRPr lang="ru-RU" sz="28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05751" y="2898399"/>
            <a:ext cx="3960440" cy="1054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kern="10" dirty="0" smtClean="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Индивидуальные формы:</a:t>
            </a:r>
            <a:endParaRPr lang="ru-RU" sz="28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717032"/>
            <a:ext cx="4320703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latin typeface="MS Mincho"/>
                <a:ea typeface="Calibri"/>
                <a:cs typeface="MS Mincho"/>
              </a:rPr>
              <a:t>✔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семинары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MS Mincho"/>
                <a:ea typeface="Calibri"/>
                <a:cs typeface="MS Mincho"/>
              </a:rPr>
              <a:t>✔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научно-практические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конференции</a:t>
            </a:r>
            <a:r>
              <a:rPr lang="ru-RU" sz="1400" dirty="0" smtClean="0">
                <a:latin typeface="Calibri"/>
                <a:ea typeface="Calibri"/>
                <a:cs typeface="Times New Roman"/>
              </a:rPr>
              <a:t>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MS Mincho"/>
                <a:ea typeface="Calibri"/>
                <a:cs typeface="MS Mincho"/>
              </a:rPr>
              <a:t>✔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методические объединения и педагогические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сообщества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MS Mincho"/>
                <a:ea typeface="Calibri"/>
                <a:cs typeface="MS Mincho"/>
              </a:rPr>
              <a:t>✔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педагогические мастерские (открытые уроки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)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MS Mincho"/>
                <a:ea typeface="Calibri"/>
                <a:cs typeface="MS Mincho"/>
              </a:rPr>
              <a:t>✔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предметные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недели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r>
              <a:rPr lang="ru-RU" dirty="0">
                <a:latin typeface="MS Mincho"/>
                <a:cs typeface="MS Mincho"/>
              </a:rPr>
              <a:t>✔</a:t>
            </a:r>
            <a:r>
              <a:rPr lang="ru-RU" dirty="0" smtClean="0">
                <a:latin typeface="Times New Roman"/>
                <a:ea typeface="Times New Roman"/>
              </a:rPr>
              <a:t>педсоветы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4077072"/>
            <a:ext cx="3960440" cy="1324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MS Mincho"/>
                <a:ea typeface="Calibri"/>
                <a:cs typeface="MS Mincho"/>
              </a:rPr>
              <a:t>✔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самообразование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MS Mincho"/>
                <a:ea typeface="Calibri"/>
                <a:cs typeface="MS Mincho"/>
              </a:rPr>
              <a:t>✔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разработка творческой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темы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MS Mincho"/>
                <a:ea typeface="Calibri"/>
                <a:cs typeface="MS Mincho"/>
              </a:rPr>
              <a:t>✔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взаимопосещения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уроков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r>
              <a:rPr lang="ru-RU" dirty="0">
                <a:latin typeface="MS Mincho"/>
                <a:cs typeface="MS Mincho"/>
              </a:rPr>
              <a:t>✔</a:t>
            </a:r>
            <a:r>
              <a:rPr lang="ru-RU" dirty="0">
                <a:latin typeface="Times New Roman"/>
                <a:ea typeface="Times New Roman"/>
              </a:rPr>
              <a:t>педагогические конкурсы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0994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34985461"/>
              </p:ext>
            </p:extLst>
          </p:nvPr>
        </p:nvGraphicFramePr>
        <p:xfrm>
          <a:off x="1259632" y="332656"/>
          <a:ext cx="7095629" cy="5186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2164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Наташа\Гранд 2010\ГРАМОТЫ\2017\ученики\2017-05-01\Сканировать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" y="15611"/>
            <a:ext cx="2016224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Наташа\Гранд 2010\ГРАМОТЫ\2017\ученики\лазурь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17" y="77251"/>
            <a:ext cx="187220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Наташа\Гранд 2010\ГРАМОТЫ\2017\ученики\2017-05-26\Сканировать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1315"/>
            <a:ext cx="1799714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Наташа\Гранд 2010\ГРАМОТЫ\2017\ученики\НДР 20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76" y="79637"/>
            <a:ext cx="1758211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Наташа\Сканы\2017-10-30\01001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57" y="116633"/>
            <a:ext cx="187220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Наташа\Гранд 2010\ГРАМОТЫ\2017\ученики\ЮИОС диплом область 2017.bmp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4573" r="401" b="3534"/>
          <a:stretch/>
        </p:blipFill>
        <p:spPr bwMode="auto">
          <a:xfrm>
            <a:off x="2148136" y="1824702"/>
            <a:ext cx="1874515" cy="28539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8"/>
          <a:stretch>
            <a:fillRect/>
          </a:stretch>
        </p:blipFill>
        <p:spPr>
          <a:xfrm>
            <a:off x="7092280" y="2276872"/>
            <a:ext cx="1937697" cy="2902574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 rotWithShape="1">
          <a:blip r:embed="rId9"/>
          <a:srcRect b="3924"/>
          <a:stretch/>
        </p:blipFill>
        <p:spPr bwMode="auto">
          <a:xfrm>
            <a:off x="142932" y="2071061"/>
            <a:ext cx="2174042" cy="3108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D:\Наташа\Сканы\2017-09-27\0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"/>
          <a:stretch/>
        </p:blipFill>
        <p:spPr bwMode="auto">
          <a:xfrm>
            <a:off x="0" y="4351343"/>
            <a:ext cx="2002776" cy="2506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D:\Наташа\Сканы\2017-11-21\010004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1637" b="3351"/>
          <a:stretch/>
        </p:blipFill>
        <p:spPr bwMode="auto">
          <a:xfrm>
            <a:off x="2002777" y="4221088"/>
            <a:ext cx="1993160" cy="26045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D:\Наташа\Сканы\2017-10-30\010011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" r="6930" b="2621"/>
          <a:stretch/>
        </p:blipFill>
        <p:spPr bwMode="auto">
          <a:xfrm>
            <a:off x="3923928" y="2014676"/>
            <a:ext cx="1821243" cy="228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D:\все подряд\Мои рисунки\2017-08-28\Сканировать20001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39" y="2014676"/>
            <a:ext cx="1930648" cy="281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D:\Наташа\Сканы\2017-11-09\010004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71" y="4221089"/>
            <a:ext cx="2003355" cy="260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D:\Наташа\Гранд 2010\ГРАМОТЫ\2017\учитель\переделка.pn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89" y="4323817"/>
            <a:ext cx="1963415" cy="24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D:\Наташа\Сканы\2017-11-09\01.JPG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4" r="5224"/>
          <a:stretch/>
        </p:blipFill>
        <p:spPr bwMode="auto">
          <a:xfrm>
            <a:off x="7236296" y="4393999"/>
            <a:ext cx="1843997" cy="2403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620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8"/>
          <a:stretch/>
        </p:blipFill>
        <p:spPr bwMode="auto">
          <a:xfrm>
            <a:off x="0" y="836712"/>
            <a:ext cx="4071756" cy="156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Интересуют ли тебя вопросы экологии?</a:t>
            </a:r>
            <a:endParaRPr lang="ru-RU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9"/>
          <a:stretch/>
        </p:blipFill>
        <p:spPr bwMode="auto">
          <a:xfrm>
            <a:off x="0" y="4149080"/>
            <a:ext cx="4431878" cy="200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059" y="2989253"/>
            <a:ext cx="432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ты относишься к экологическим проблемам города?</a:t>
            </a:r>
            <a:endParaRPr lang="ru-RU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15774"/>
            <a:ext cx="4532610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50"/>
              </a:spcAft>
            </a:pPr>
            <a:r>
              <a:rPr lang="ru-RU" sz="1600" b="1" dirty="0" smtClean="0">
                <a:solidFill>
                  <a:srgbClr val="660066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660066"/>
                </a:solidFill>
                <a:latin typeface="Times New Roman"/>
                <a:ea typeface="Times New Roman"/>
              </a:rPr>
              <a:t>Выдели те действия, которые свойственны твоему поведению:</a:t>
            </a: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а) не ломаю деревья (88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б) не разоряю птичьи гнёзда и муравейники (100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в) участвую в благоустройстве территории города и школы (94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г) экономно расходую воду (62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д) экономно расходую электроэнергию (54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е) бережно отношусь к книгам (79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ж) не шалю с огнём (100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з) не устраиваю шум в лесу (54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и) не бросаю бытовой мусор (89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</a:p>
          <a:p>
            <a:pPr>
              <a:spcAft>
                <a:spcPts val="750"/>
              </a:spcAft>
            </a:pPr>
            <a:r>
              <a:rPr lang="ru-RU" b="1" dirty="0">
                <a:solidFill>
                  <a:srgbClr val="660066"/>
                </a:solidFill>
                <a:latin typeface="Times New Roman"/>
                <a:ea typeface="Times New Roman"/>
              </a:rPr>
              <a:t>Как ты участвовал в пропаганде экологических знаний:</a:t>
            </a: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а) участвовал в конкурсе экологических рисунков (65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б) участвовал в проведении экологических акций (83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в) участвовал в викторинах на экологическую тему (64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г) проводил исследовательскую работу (42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д) выпускал стенгазету на экологическую тему (56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е) проводил лекции, беседы (41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%)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endParaRPr lang="ru-RU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6051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250825" y="1916113"/>
            <a:ext cx="85693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ru-RU" altLang="ru-RU" sz="2400" b="1">
              <a:latin typeface="Times New Roman" pitchFamily="18" charset="0"/>
            </a:endParaRPr>
          </a:p>
        </p:txBody>
      </p:sp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827088" y="188913"/>
            <a:ext cx="7849368" cy="4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u="sng" dirty="0" smtClean="0">
                <a:solidFill>
                  <a:srgbClr val="660066"/>
                </a:solidFill>
                <a:latin typeface="Times New Roman" pitchFamily="18" charset="0"/>
              </a:rPr>
              <a:t>Результаты образования</a:t>
            </a:r>
          </a:p>
          <a:p>
            <a:pPr algn="ctr" eaLnBrk="1" hangingPunct="1"/>
            <a:r>
              <a:rPr lang="ru-RU" altLang="ru-RU" sz="2800" b="1" u="sng" dirty="0" smtClean="0">
                <a:solidFill>
                  <a:srgbClr val="660066"/>
                </a:solidFill>
                <a:latin typeface="Times New Roman" pitchFamily="18" charset="0"/>
              </a:rPr>
              <a:t> с учетом экологизации:</a:t>
            </a:r>
            <a:endParaRPr lang="ru-RU" altLang="ru-RU" sz="2800" b="1" u="sng" dirty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50825" y="841072"/>
            <a:ext cx="8229600" cy="5972303"/>
          </a:xfrm>
        </p:spPr>
        <p:txBody>
          <a:bodyPr/>
          <a:lstStyle/>
          <a:p>
            <a:r>
              <a:rPr lang="ru-RU" sz="2400" b="1" i="1" u="sng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i="1" u="sng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Личностные:</a:t>
            </a:r>
            <a:r>
              <a:rPr lang="ru-RU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</a:t>
            </a:r>
            <a:r>
              <a:rPr lang="ru-RU" sz="1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принципов и правил отношения к живой природе, основ здорового образа жизни и </a:t>
            </a:r>
            <a:r>
              <a:rPr lang="ru-RU" sz="1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1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технологий; сформированность познавательных интересов и мотивов,  направленных на изучение живой природы; интеллектуальных умений; эстетического отношения к живым </a:t>
            </a:r>
            <a:r>
              <a:rPr lang="ru-RU" sz="1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 </a:t>
            </a:r>
            <a:endParaRPr lang="ru-RU" sz="1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i="1" u="sng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2400" b="1" i="1" u="sng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составляющими исследовательской и проектной деятельности, включая умения видеть проблему, ставить вопросы, выдвигать гипотезы, давать определения понятиям; способность выбирать целевые и смысловые установки в своих действиях и поступках по отношению к живой природе, здоровью своему и </a:t>
            </a:r>
            <a:r>
              <a:rPr lang="ru-RU" sz="1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</a:t>
            </a:r>
            <a:endParaRPr lang="ru-RU" sz="1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ru-RU" sz="2400" b="1" i="1" u="sng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Предметные: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существенных признаков живых объектов и  процессов; объяснение роли науки в практической деятельности людей; места и роли человека в природе; знание основных правил поведения в природе и основ здорового образа жизни; анализ и оценка последствий деятельности человека в природе, влияние факторов риска  на здоровье </a:t>
            </a:r>
            <a:r>
              <a:rPr lang="ru-RU" sz="1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lang="ru-RU" sz="1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ФГ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48" y="51565"/>
            <a:ext cx="1168951" cy="141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6"/>
          <a:stretch/>
        </p:blipFill>
        <p:spPr bwMode="auto">
          <a:xfrm>
            <a:off x="80451" y="4869160"/>
            <a:ext cx="3932014" cy="188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108" y="357301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b="1" dirty="0">
                <a:solidFill>
                  <a:srgbClr val="660066"/>
                </a:solidFill>
                <a:latin typeface="Times New Roman"/>
                <a:ea typeface="Calibri"/>
              </a:rPr>
              <a:t>Поддерживаете ли Вы проводимую в школе работу по экологическому воспитанию школьников?</a:t>
            </a:r>
            <a:endParaRPr lang="ru-RU" sz="1600" b="1" dirty="0">
              <a:solidFill>
                <a:srgbClr val="660066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59023"/>
            <a:ext cx="4176464" cy="6360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dirty="0">
                <a:solidFill>
                  <a:srgbClr val="660066"/>
                </a:solidFill>
                <a:latin typeface="Times New Roman"/>
                <a:ea typeface="Calibri"/>
              </a:rPr>
              <a:t>В чем это появляется? </a:t>
            </a:r>
            <a:endParaRPr lang="ru-RU" b="1" dirty="0" smtClean="0">
              <a:solidFill>
                <a:srgbClr val="660066"/>
              </a:solidFill>
              <a:latin typeface="Times New Roman"/>
              <a:ea typeface="Calibri"/>
            </a:endParaRPr>
          </a:p>
          <a:p>
            <a:pPr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</a:rPr>
              <a:t>- беседовали </a:t>
            </a:r>
            <a:r>
              <a:rPr lang="ru-RU" dirty="0">
                <a:latin typeface="Times New Roman"/>
                <a:ea typeface="Calibri"/>
              </a:rPr>
              <a:t>с ребенком о природе (88</a:t>
            </a:r>
            <a:r>
              <a:rPr lang="ru-RU" dirty="0" smtClean="0">
                <a:latin typeface="Times New Roman"/>
                <a:ea typeface="Calibri"/>
              </a:rPr>
              <a:t>%)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</a:rPr>
              <a:t>-оборудовали в семье уголок природы (23</a:t>
            </a:r>
            <a:r>
              <a:rPr lang="ru-RU" dirty="0" smtClean="0">
                <a:latin typeface="Times New Roman"/>
                <a:ea typeface="Calibri"/>
              </a:rPr>
              <a:t>%);</a:t>
            </a:r>
          </a:p>
          <a:p>
            <a:pPr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</a:rPr>
              <a:t>-</a:t>
            </a:r>
            <a:r>
              <a:rPr lang="ru-RU" dirty="0">
                <a:latin typeface="Times New Roman"/>
                <a:ea typeface="Calibri"/>
              </a:rPr>
              <a:t>приобрели растения или животных (92</a:t>
            </a:r>
            <a:r>
              <a:rPr lang="ru-RU" dirty="0" smtClean="0">
                <a:latin typeface="Times New Roman"/>
                <a:ea typeface="Calibri"/>
              </a:rPr>
              <a:t>%)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</a:rPr>
              <a:t>- подкармливаете животных и птиц (56</a:t>
            </a:r>
            <a:r>
              <a:rPr lang="ru-RU" dirty="0" smtClean="0">
                <a:latin typeface="Times New Roman"/>
                <a:ea typeface="Calibri"/>
              </a:rPr>
              <a:t>%)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</a:rPr>
              <a:t>-выбираетесь чаще на природу (54</a:t>
            </a:r>
            <a:r>
              <a:rPr lang="ru-RU" dirty="0" smtClean="0">
                <a:latin typeface="Times New Roman"/>
                <a:ea typeface="Calibri"/>
              </a:rPr>
              <a:t>%)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</a:rPr>
              <a:t>-проводите наблюдения с детьми за природными объектами (52</a:t>
            </a:r>
            <a:r>
              <a:rPr lang="ru-RU" dirty="0" smtClean="0">
                <a:latin typeface="Times New Roman"/>
                <a:ea typeface="Calibri"/>
              </a:rPr>
              <a:t>%)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</a:rPr>
              <a:t>-сажаете деревья (48</a:t>
            </a:r>
            <a:r>
              <a:rPr lang="ru-RU" dirty="0" smtClean="0">
                <a:latin typeface="Times New Roman"/>
                <a:ea typeface="Calibri"/>
              </a:rPr>
              <a:t>%)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</a:rPr>
              <a:t>-охраняете природу (88</a:t>
            </a:r>
            <a:r>
              <a:rPr lang="ru-RU" dirty="0" smtClean="0">
                <a:latin typeface="Times New Roman"/>
                <a:ea typeface="Calibri"/>
              </a:rPr>
              <a:t>%)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</a:rPr>
              <a:t>- участвуете в школьных экологических мероприятиях (65</a:t>
            </a:r>
            <a:r>
              <a:rPr lang="ru-RU" dirty="0" smtClean="0">
                <a:latin typeface="Times New Roman"/>
                <a:ea typeface="Calibri"/>
              </a:rPr>
              <a:t>%)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</a:rPr>
              <a:t>- другое (56% - уборка прилегающей к дому территории</a:t>
            </a:r>
            <a:r>
              <a:rPr lang="ru-RU" dirty="0" smtClean="0">
                <a:latin typeface="Times New Roman"/>
                <a:ea typeface="Calibri"/>
              </a:rPr>
              <a:t>) 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368" y="15902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 школа углубленно занимается вопросами  экологического воспитания детей?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7"/>
          <a:stretch/>
        </p:blipFill>
        <p:spPr bwMode="auto">
          <a:xfrm>
            <a:off x="41782" y="1412776"/>
            <a:ext cx="4317842" cy="17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683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1711086" y="4869160"/>
            <a:ext cx="59039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008000"/>
                </a:solidFill>
                <a:effectLst/>
                <a:latin typeface="Times New Roman"/>
                <a:ea typeface="Times New Roman"/>
              </a:rPr>
              <a:t>«Не дело создано для мысли,</a:t>
            </a:r>
            <a:endParaRPr lang="ru-RU" sz="2400" dirty="0" smtClean="0">
              <a:effectLst/>
              <a:latin typeface="Times New Roman"/>
              <a:ea typeface="Times New Roman"/>
            </a:endParaRPr>
          </a:p>
          <a:p>
            <a:pPr algn="ctr"/>
            <a:r>
              <a:rPr lang="ru-RU" sz="2800" b="1" dirty="0" smtClean="0">
                <a:solidFill>
                  <a:srgbClr val="008000"/>
                </a:solidFill>
                <a:effectLst/>
                <a:latin typeface="Times New Roman"/>
                <a:ea typeface="Times New Roman"/>
              </a:rPr>
              <a:t> а мысль создана для дела»</a:t>
            </a:r>
            <a:endParaRPr lang="ru-RU" sz="2400" dirty="0" smtClean="0">
              <a:effectLst/>
              <a:latin typeface="Times New Roman"/>
              <a:ea typeface="Times New Roman"/>
            </a:endParaRPr>
          </a:p>
          <a:p>
            <a:pPr eaLnBrk="1" hangingPunct="1"/>
            <a:endParaRPr lang="ru-RU" altLang="ru-RU" sz="2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4860057" y="5877272"/>
            <a:ext cx="40325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ru-RU" b="1" u="sng" dirty="0" smtClean="0">
                <a:solidFill>
                  <a:srgbClr val="008000"/>
                </a:solidFill>
                <a:effectLst/>
                <a:latin typeface="Times New Roman"/>
                <a:ea typeface="Times New Roman"/>
              </a:rPr>
              <a:t>Вольтер, французский писатель </a:t>
            </a:r>
            <a:endParaRPr lang="ru-RU" sz="1600" u="sng" dirty="0" smtClean="0">
              <a:effectLst/>
              <a:latin typeface="Times New Roman"/>
              <a:ea typeface="Times New Roman"/>
            </a:endParaRPr>
          </a:p>
          <a:p>
            <a:pPr algn="r"/>
            <a:r>
              <a:rPr lang="ru-RU" b="1" u="sng" dirty="0" smtClean="0">
                <a:solidFill>
                  <a:srgbClr val="008000"/>
                </a:solidFill>
                <a:effectLst/>
                <a:latin typeface="Times New Roman"/>
                <a:ea typeface="Times New Roman"/>
              </a:rPr>
              <a:t>и философ-просветитель</a:t>
            </a:r>
            <a:endParaRPr lang="ru-RU" sz="1600" u="sng" dirty="0" smtClean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http://10schoolkovrov.ucoz.ru/_si/0/s158483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4" y="188640"/>
            <a:ext cx="806489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74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WordArt 3"/>
          <p:cNvSpPr>
            <a:spLocks noChangeArrowheads="1" noChangeShapeType="1" noTextEdit="1"/>
          </p:cNvSpPr>
          <p:nvPr/>
        </p:nvSpPr>
        <p:spPr bwMode="auto">
          <a:xfrm>
            <a:off x="468313" y="115888"/>
            <a:ext cx="7848600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 dirty="0">
              <a:ln w="25400">
                <a:solidFill>
                  <a:srgbClr val="9933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chemeClr val="bg2"/>
                </a:outerShdw>
              </a:effectLst>
              <a:latin typeface="Arial Black"/>
            </a:endParaRPr>
          </a:p>
        </p:txBody>
      </p:sp>
      <p:sp>
        <p:nvSpPr>
          <p:cNvPr id="84996" name="WordArt 4"/>
          <p:cNvSpPr>
            <a:spLocks noChangeArrowheads="1" noChangeShapeType="1" noTextEdit="1"/>
          </p:cNvSpPr>
          <p:nvPr/>
        </p:nvSpPr>
        <p:spPr bwMode="auto">
          <a:xfrm>
            <a:off x="107504" y="115888"/>
            <a:ext cx="8424936" cy="788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smtClean="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chemeClr val="bg2"/>
                  </a:outerShdw>
                </a:effectLst>
                <a:latin typeface="Arial Black"/>
              </a:rPr>
              <a:t>Системный подход в экологическом образовании -</a:t>
            </a:r>
            <a:endParaRPr lang="ru-RU" sz="3600" b="1" i="1" kern="10" dirty="0">
              <a:ln w="25400">
                <a:solidFill>
                  <a:srgbClr val="9933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chemeClr val="bg2"/>
                </a:outerShdw>
              </a:effectLst>
              <a:latin typeface="Arial Black"/>
            </a:endParaRPr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186535" y="1178867"/>
            <a:ext cx="87783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обучения, внеклассной воспитательной работы и общественно полезной деятельности учащихся по исследованию и охране природы родного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2411413" y="2852738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2411413" y="3789363"/>
            <a:ext cx="360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2411413" y="5013325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/>
              <a:t> </a:t>
            </a:r>
          </a:p>
        </p:txBody>
      </p:sp>
      <p:grpSp>
        <p:nvGrpSpPr>
          <p:cNvPr id="85001" name="Group 9"/>
          <p:cNvGrpSpPr>
            <a:grpSpLocks/>
          </p:cNvGrpSpPr>
          <p:nvPr/>
        </p:nvGrpSpPr>
        <p:grpSpPr bwMode="auto">
          <a:xfrm>
            <a:off x="243895" y="3322906"/>
            <a:ext cx="1908175" cy="2089150"/>
            <a:chOff x="1287" y="1679"/>
            <a:chExt cx="1869" cy="1785"/>
          </a:xfrm>
        </p:grpSpPr>
        <p:sp>
          <p:nvSpPr>
            <p:cNvPr id="85002" name="Freeform 10"/>
            <p:cNvSpPr>
              <a:spLocks/>
            </p:cNvSpPr>
            <p:nvPr/>
          </p:nvSpPr>
          <p:spPr bwMode="auto">
            <a:xfrm>
              <a:off x="1626" y="2271"/>
              <a:ext cx="51" cy="44"/>
            </a:xfrm>
            <a:custGeom>
              <a:avLst/>
              <a:gdLst>
                <a:gd name="T0" fmla="*/ 11 w 51"/>
                <a:gd name="T1" fmla="*/ 3 h 44"/>
                <a:gd name="T2" fmla="*/ 21 w 51"/>
                <a:gd name="T3" fmla="*/ 0 h 44"/>
                <a:gd name="T4" fmla="*/ 30 w 51"/>
                <a:gd name="T5" fmla="*/ 0 h 44"/>
                <a:gd name="T6" fmla="*/ 38 w 51"/>
                <a:gd name="T7" fmla="*/ 5 h 44"/>
                <a:gd name="T8" fmla="*/ 46 w 51"/>
                <a:gd name="T9" fmla="*/ 11 h 44"/>
                <a:gd name="T10" fmla="*/ 51 w 51"/>
                <a:gd name="T11" fmla="*/ 19 h 44"/>
                <a:gd name="T12" fmla="*/ 51 w 51"/>
                <a:gd name="T13" fmla="*/ 29 h 44"/>
                <a:gd name="T14" fmla="*/ 48 w 51"/>
                <a:gd name="T15" fmla="*/ 35 h 44"/>
                <a:gd name="T16" fmla="*/ 41 w 51"/>
                <a:gd name="T17" fmla="*/ 41 h 44"/>
                <a:gd name="T18" fmla="*/ 32 w 51"/>
                <a:gd name="T19" fmla="*/ 44 h 44"/>
                <a:gd name="T20" fmla="*/ 21 w 51"/>
                <a:gd name="T21" fmla="*/ 43 h 44"/>
                <a:gd name="T22" fmla="*/ 11 w 51"/>
                <a:gd name="T23" fmla="*/ 38 h 44"/>
                <a:gd name="T24" fmla="*/ 3 w 51"/>
                <a:gd name="T25" fmla="*/ 30 h 44"/>
                <a:gd name="T26" fmla="*/ 0 w 51"/>
                <a:gd name="T27" fmla="*/ 22 h 44"/>
                <a:gd name="T28" fmla="*/ 0 w 51"/>
                <a:gd name="T29" fmla="*/ 16 h 44"/>
                <a:gd name="T30" fmla="*/ 5 w 51"/>
                <a:gd name="T31" fmla="*/ 8 h 44"/>
                <a:gd name="T32" fmla="*/ 11 w 51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44">
                  <a:moveTo>
                    <a:pt x="11" y="3"/>
                  </a:moveTo>
                  <a:lnTo>
                    <a:pt x="21" y="0"/>
                  </a:lnTo>
                  <a:lnTo>
                    <a:pt x="30" y="0"/>
                  </a:lnTo>
                  <a:lnTo>
                    <a:pt x="38" y="5"/>
                  </a:lnTo>
                  <a:lnTo>
                    <a:pt x="46" y="11"/>
                  </a:lnTo>
                  <a:lnTo>
                    <a:pt x="51" y="19"/>
                  </a:lnTo>
                  <a:lnTo>
                    <a:pt x="51" y="29"/>
                  </a:lnTo>
                  <a:lnTo>
                    <a:pt x="48" y="35"/>
                  </a:lnTo>
                  <a:lnTo>
                    <a:pt x="41" y="41"/>
                  </a:lnTo>
                  <a:lnTo>
                    <a:pt x="32" y="44"/>
                  </a:lnTo>
                  <a:lnTo>
                    <a:pt x="21" y="43"/>
                  </a:lnTo>
                  <a:lnTo>
                    <a:pt x="11" y="38"/>
                  </a:lnTo>
                  <a:lnTo>
                    <a:pt x="3" y="30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5" y="8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C4B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03" name="Freeform 11"/>
            <p:cNvSpPr>
              <a:spLocks/>
            </p:cNvSpPr>
            <p:nvPr/>
          </p:nvSpPr>
          <p:spPr bwMode="auto">
            <a:xfrm>
              <a:off x="1497" y="2642"/>
              <a:ext cx="51" cy="43"/>
            </a:xfrm>
            <a:custGeom>
              <a:avLst/>
              <a:gdLst>
                <a:gd name="T0" fmla="*/ 43 w 51"/>
                <a:gd name="T1" fmla="*/ 38 h 43"/>
                <a:gd name="T2" fmla="*/ 35 w 51"/>
                <a:gd name="T3" fmla="*/ 41 h 43"/>
                <a:gd name="T4" fmla="*/ 24 w 51"/>
                <a:gd name="T5" fmla="*/ 43 h 43"/>
                <a:gd name="T6" fmla="*/ 13 w 51"/>
                <a:gd name="T7" fmla="*/ 39 h 43"/>
                <a:gd name="T8" fmla="*/ 5 w 51"/>
                <a:gd name="T9" fmla="*/ 33 h 43"/>
                <a:gd name="T10" fmla="*/ 0 w 51"/>
                <a:gd name="T11" fmla="*/ 25 h 43"/>
                <a:gd name="T12" fmla="*/ 0 w 51"/>
                <a:gd name="T13" fmla="*/ 19 h 43"/>
                <a:gd name="T14" fmla="*/ 2 w 51"/>
                <a:gd name="T15" fmla="*/ 11 h 43"/>
                <a:gd name="T16" fmla="*/ 8 w 51"/>
                <a:gd name="T17" fmla="*/ 4 h 43"/>
                <a:gd name="T18" fmla="*/ 16 w 51"/>
                <a:gd name="T19" fmla="*/ 0 h 43"/>
                <a:gd name="T20" fmla="*/ 27 w 51"/>
                <a:gd name="T21" fmla="*/ 0 h 43"/>
                <a:gd name="T22" fmla="*/ 37 w 51"/>
                <a:gd name="T23" fmla="*/ 1 h 43"/>
                <a:gd name="T24" fmla="*/ 45 w 51"/>
                <a:gd name="T25" fmla="*/ 8 h 43"/>
                <a:gd name="T26" fmla="*/ 50 w 51"/>
                <a:gd name="T27" fmla="*/ 14 h 43"/>
                <a:gd name="T28" fmla="*/ 51 w 51"/>
                <a:gd name="T29" fmla="*/ 22 h 43"/>
                <a:gd name="T30" fmla="*/ 50 w 51"/>
                <a:gd name="T31" fmla="*/ 31 h 43"/>
                <a:gd name="T32" fmla="*/ 43 w 51"/>
                <a:gd name="T33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43">
                  <a:moveTo>
                    <a:pt x="43" y="38"/>
                  </a:moveTo>
                  <a:lnTo>
                    <a:pt x="35" y="41"/>
                  </a:lnTo>
                  <a:lnTo>
                    <a:pt x="24" y="43"/>
                  </a:lnTo>
                  <a:lnTo>
                    <a:pt x="13" y="39"/>
                  </a:lnTo>
                  <a:lnTo>
                    <a:pt x="5" y="33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2" y="11"/>
                  </a:lnTo>
                  <a:lnTo>
                    <a:pt x="8" y="4"/>
                  </a:lnTo>
                  <a:lnTo>
                    <a:pt x="16" y="0"/>
                  </a:lnTo>
                  <a:lnTo>
                    <a:pt x="27" y="0"/>
                  </a:lnTo>
                  <a:lnTo>
                    <a:pt x="37" y="1"/>
                  </a:lnTo>
                  <a:lnTo>
                    <a:pt x="45" y="8"/>
                  </a:lnTo>
                  <a:lnTo>
                    <a:pt x="50" y="14"/>
                  </a:lnTo>
                  <a:lnTo>
                    <a:pt x="51" y="22"/>
                  </a:lnTo>
                  <a:lnTo>
                    <a:pt x="50" y="31"/>
                  </a:lnTo>
                  <a:lnTo>
                    <a:pt x="43" y="38"/>
                  </a:lnTo>
                  <a:close/>
                </a:path>
              </a:pathLst>
            </a:custGeom>
            <a:solidFill>
              <a:srgbClr val="C4B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04" name="Freeform 12"/>
            <p:cNvSpPr>
              <a:spLocks/>
            </p:cNvSpPr>
            <p:nvPr/>
          </p:nvSpPr>
          <p:spPr bwMode="auto">
            <a:xfrm>
              <a:off x="1865" y="2984"/>
              <a:ext cx="51" cy="43"/>
            </a:xfrm>
            <a:custGeom>
              <a:avLst/>
              <a:gdLst>
                <a:gd name="T0" fmla="*/ 43 w 51"/>
                <a:gd name="T1" fmla="*/ 38 h 43"/>
                <a:gd name="T2" fmla="*/ 38 w 51"/>
                <a:gd name="T3" fmla="*/ 41 h 43"/>
                <a:gd name="T4" fmla="*/ 33 w 51"/>
                <a:gd name="T5" fmla="*/ 43 h 43"/>
                <a:gd name="T6" fmla="*/ 28 w 51"/>
                <a:gd name="T7" fmla="*/ 43 h 43"/>
                <a:gd name="T8" fmla="*/ 23 w 51"/>
                <a:gd name="T9" fmla="*/ 43 h 43"/>
                <a:gd name="T10" fmla="*/ 19 w 51"/>
                <a:gd name="T11" fmla="*/ 43 h 43"/>
                <a:gd name="T12" fmla="*/ 14 w 51"/>
                <a:gd name="T13" fmla="*/ 41 h 43"/>
                <a:gd name="T14" fmla="*/ 9 w 51"/>
                <a:gd name="T15" fmla="*/ 39 h 43"/>
                <a:gd name="T16" fmla="*/ 6 w 51"/>
                <a:gd name="T17" fmla="*/ 36 h 43"/>
                <a:gd name="T18" fmla="*/ 1 w 51"/>
                <a:gd name="T19" fmla="*/ 28 h 43"/>
                <a:gd name="T20" fmla="*/ 0 w 51"/>
                <a:gd name="T21" fmla="*/ 20 h 43"/>
                <a:gd name="T22" fmla="*/ 1 w 51"/>
                <a:gd name="T23" fmla="*/ 11 h 43"/>
                <a:gd name="T24" fmla="*/ 6 w 51"/>
                <a:gd name="T25" fmla="*/ 4 h 43"/>
                <a:gd name="T26" fmla="*/ 16 w 51"/>
                <a:gd name="T27" fmla="*/ 0 h 43"/>
                <a:gd name="T28" fmla="*/ 25 w 51"/>
                <a:gd name="T29" fmla="*/ 0 h 43"/>
                <a:gd name="T30" fmla="*/ 35 w 51"/>
                <a:gd name="T31" fmla="*/ 1 h 43"/>
                <a:gd name="T32" fmla="*/ 43 w 51"/>
                <a:gd name="T33" fmla="*/ 6 h 43"/>
                <a:gd name="T34" fmla="*/ 47 w 51"/>
                <a:gd name="T35" fmla="*/ 14 h 43"/>
                <a:gd name="T36" fmla="*/ 51 w 51"/>
                <a:gd name="T37" fmla="*/ 22 h 43"/>
                <a:gd name="T38" fmla="*/ 47 w 51"/>
                <a:gd name="T39" fmla="*/ 32 h 43"/>
                <a:gd name="T40" fmla="*/ 43 w 51"/>
                <a:gd name="T41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3">
                  <a:moveTo>
                    <a:pt x="43" y="38"/>
                  </a:moveTo>
                  <a:lnTo>
                    <a:pt x="38" y="41"/>
                  </a:lnTo>
                  <a:lnTo>
                    <a:pt x="33" y="43"/>
                  </a:lnTo>
                  <a:lnTo>
                    <a:pt x="28" y="43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4" y="41"/>
                  </a:lnTo>
                  <a:lnTo>
                    <a:pt x="9" y="39"/>
                  </a:lnTo>
                  <a:lnTo>
                    <a:pt x="6" y="36"/>
                  </a:lnTo>
                  <a:lnTo>
                    <a:pt x="1" y="28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6" y="4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5" y="1"/>
                  </a:lnTo>
                  <a:lnTo>
                    <a:pt x="43" y="6"/>
                  </a:lnTo>
                  <a:lnTo>
                    <a:pt x="47" y="14"/>
                  </a:lnTo>
                  <a:lnTo>
                    <a:pt x="51" y="22"/>
                  </a:lnTo>
                  <a:lnTo>
                    <a:pt x="47" y="32"/>
                  </a:lnTo>
                  <a:lnTo>
                    <a:pt x="43" y="38"/>
                  </a:lnTo>
                  <a:close/>
                </a:path>
              </a:pathLst>
            </a:custGeom>
            <a:solidFill>
              <a:srgbClr val="C4B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05" name="Freeform 13"/>
            <p:cNvSpPr>
              <a:spLocks/>
            </p:cNvSpPr>
            <p:nvPr/>
          </p:nvSpPr>
          <p:spPr bwMode="auto">
            <a:xfrm>
              <a:off x="1316" y="1942"/>
              <a:ext cx="1756" cy="1514"/>
            </a:xfrm>
            <a:custGeom>
              <a:avLst/>
              <a:gdLst>
                <a:gd name="T0" fmla="*/ 490 w 1756"/>
                <a:gd name="T1" fmla="*/ 1080 h 1514"/>
                <a:gd name="T2" fmla="*/ 501 w 1756"/>
                <a:gd name="T3" fmla="*/ 1070 h 1514"/>
                <a:gd name="T4" fmla="*/ 517 w 1756"/>
                <a:gd name="T5" fmla="*/ 1059 h 1514"/>
                <a:gd name="T6" fmla="*/ 507 w 1756"/>
                <a:gd name="T7" fmla="*/ 1058 h 1514"/>
                <a:gd name="T8" fmla="*/ 498 w 1756"/>
                <a:gd name="T9" fmla="*/ 1051 h 1514"/>
                <a:gd name="T10" fmla="*/ 491 w 1756"/>
                <a:gd name="T11" fmla="*/ 1035 h 1514"/>
                <a:gd name="T12" fmla="*/ 499 w 1756"/>
                <a:gd name="T13" fmla="*/ 1021 h 1514"/>
                <a:gd name="T14" fmla="*/ 518 w 1756"/>
                <a:gd name="T15" fmla="*/ 1015 h 1514"/>
                <a:gd name="T16" fmla="*/ 536 w 1756"/>
                <a:gd name="T17" fmla="*/ 1023 h 1514"/>
                <a:gd name="T18" fmla="*/ 542 w 1756"/>
                <a:gd name="T19" fmla="*/ 1039 h 1514"/>
                <a:gd name="T20" fmla="*/ 534 w 1756"/>
                <a:gd name="T21" fmla="*/ 1054 h 1514"/>
                <a:gd name="T22" fmla="*/ 526 w 1756"/>
                <a:gd name="T23" fmla="*/ 1058 h 1514"/>
                <a:gd name="T24" fmla="*/ 517 w 1756"/>
                <a:gd name="T25" fmla="*/ 1059 h 1514"/>
                <a:gd name="T26" fmla="*/ 824 w 1756"/>
                <a:gd name="T27" fmla="*/ 1393 h 1514"/>
                <a:gd name="T28" fmla="*/ 873 w 1756"/>
                <a:gd name="T29" fmla="*/ 1357 h 1514"/>
                <a:gd name="T30" fmla="*/ 892 w 1756"/>
                <a:gd name="T31" fmla="*/ 1358 h 1514"/>
                <a:gd name="T32" fmla="*/ 905 w 1756"/>
                <a:gd name="T33" fmla="*/ 1371 h 1514"/>
                <a:gd name="T34" fmla="*/ 905 w 1756"/>
                <a:gd name="T35" fmla="*/ 1389 h 1514"/>
                <a:gd name="T36" fmla="*/ 891 w 1756"/>
                <a:gd name="T37" fmla="*/ 1400 h 1514"/>
                <a:gd name="T38" fmla="*/ 872 w 1756"/>
                <a:gd name="T39" fmla="*/ 1398 h 1514"/>
                <a:gd name="T40" fmla="*/ 859 w 1756"/>
                <a:gd name="T41" fmla="*/ 1385 h 1514"/>
                <a:gd name="T42" fmla="*/ 859 w 1756"/>
                <a:gd name="T43" fmla="*/ 1368 h 1514"/>
                <a:gd name="T44" fmla="*/ 856 w 1756"/>
                <a:gd name="T45" fmla="*/ 1368 h 1514"/>
                <a:gd name="T46" fmla="*/ 829 w 1756"/>
                <a:gd name="T47" fmla="*/ 1389 h 1514"/>
                <a:gd name="T48" fmla="*/ 954 w 1756"/>
                <a:gd name="T49" fmla="*/ 1514 h 1514"/>
                <a:gd name="T50" fmla="*/ 803 w 1756"/>
                <a:gd name="T51" fmla="*/ 0 h 1514"/>
                <a:gd name="T52" fmla="*/ 108 w 1756"/>
                <a:gd name="T53" fmla="*/ 724 h 1514"/>
                <a:gd name="T54" fmla="*/ 118 w 1756"/>
                <a:gd name="T55" fmla="*/ 716 h 1514"/>
                <a:gd name="T56" fmla="*/ 130 w 1756"/>
                <a:gd name="T57" fmla="*/ 708 h 1514"/>
                <a:gd name="T58" fmla="*/ 126 w 1756"/>
                <a:gd name="T59" fmla="*/ 692 h 1514"/>
                <a:gd name="T60" fmla="*/ 133 w 1756"/>
                <a:gd name="T61" fmla="*/ 679 h 1514"/>
                <a:gd name="T62" fmla="*/ 151 w 1756"/>
                <a:gd name="T63" fmla="*/ 673 h 1514"/>
                <a:gd name="T64" fmla="*/ 170 w 1756"/>
                <a:gd name="T65" fmla="*/ 681 h 1514"/>
                <a:gd name="T66" fmla="*/ 176 w 1756"/>
                <a:gd name="T67" fmla="*/ 696 h 1514"/>
                <a:gd name="T68" fmla="*/ 168 w 1756"/>
                <a:gd name="T69" fmla="*/ 712 h 1514"/>
                <a:gd name="T70" fmla="*/ 149 w 1756"/>
                <a:gd name="T71" fmla="*/ 716 h 1514"/>
                <a:gd name="T72" fmla="*/ 130 w 1756"/>
                <a:gd name="T73" fmla="*/ 708 h 1514"/>
                <a:gd name="T74" fmla="*/ 119 w 1756"/>
                <a:gd name="T75" fmla="*/ 716 h 1514"/>
                <a:gd name="T76" fmla="*/ 108 w 1756"/>
                <a:gd name="T77" fmla="*/ 724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56" h="1514">
                  <a:moveTo>
                    <a:pt x="108" y="724"/>
                  </a:moveTo>
                  <a:lnTo>
                    <a:pt x="490" y="1080"/>
                  </a:lnTo>
                  <a:lnTo>
                    <a:pt x="493" y="1077"/>
                  </a:lnTo>
                  <a:lnTo>
                    <a:pt x="501" y="1070"/>
                  </a:lnTo>
                  <a:lnTo>
                    <a:pt x="510" y="1064"/>
                  </a:lnTo>
                  <a:lnTo>
                    <a:pt x="517" y="1059"/>
                  </a:lnTo>
                  <a:lnTo>
                    <a:pt x="512" y="1059"/>
                  </a:lnTo>
                  <a:lnTo>
                    <a:pt x="507" y="1058"/>
                  </a:lnTo>
                  <a:lnTo>
                    <a:pt x="503" y="1054"/>
                  </a:lnTo>
                  <a:lnTo>
                    <a:pt x="498" y="1051"/>
                  </a:lnTo>
                  <a:lnTo>
                    <a:pt x="493" y="1043"/>
                  </a:lnTo>
                  <a:lnTo>
                    <a:pt x="491" y="1035"/>
                  </a:lnTo>
                  <a:lnTo>
                    <a:pt x="493" y="1027"/>
                  </a:lnTo>
                  <a:lnTo>
                    <a:pt x="499" y="1021"/>
                  </a:lnTo>
                  <a:lnTo>
                    <a:pt x="509" y="1016"/>
                  </a:lnTo>
                  <a:lnTo>
                    <a:pt x="518" y="1015"/>
                  </a:lnTo>
                  <a:lnTo>
                    <a:pt x="528" y="1018"/>
                  </a:lnTo>
                  <a:lnTo>
                    <a:pt x="536" y="1023"/>
                  </a:lnTo>
                  <a:lnTo>
                    <a:pt x="541" y="1031"/>
                  </a:lnTo>
                  <a:lnTo>
                    <a:pt x="542" y="1039"/>
                  </a:lnTo>
                  <a:lnTo>
                    <a:pt x="541" y="1046"/>
                  </a:lnTo>
                  <a:lnTo>
                    <a:pt x="534" y="1054"/>
                  </a:lnTo>
                  <a:lnTo>
                    <a:pt x="531" y="1056"/>
                  </a:lnTo>
                  <a:lnTo>
                    <a:pt x="526" y="1058"/>
                  </a:lnTo>
                  <a:lnTo>
                    <a:pt x="522" y="1059"/>
                  </a:lnTo>
                  <a:lnTo>
                    <a:pt x="517" y="1059"/>
                  </a:lnTo>
                  <a:lnTo>
                    <a:pt x="490" y="1080"/>
                  </a:lnTo>
                  <a:lnTo>
                    <a:pt x="824" y="1393"/>
                  </a:lnTo>
                  <a:lnTo>
                    <a:pt x="864" y="1362"/>
                  </a:lnTo>
                  <a:lnTo>
                    <a:pt x="873" y="1357"/>
                  </a:lnTo>
                  <a:lnTo>
                    <a:pt x="883" y="1357"/>
                  </a:lnTo>
                  <a:lnTo>
                    <a:pt x="892" y="1358"/>
                  </a:lnTo>
                  <a:lnTo>
                    <a:pt x="900" y="1365"/>
                  </a:lnTo>
                  <a:lnTo>
                    <a:pt x="905" y="1371"/>
                  </a:lnTo>
                  <a:lnTo>
                    <a:pt x="908" y="1379"/>
                  </a:lnTo>
                  <a:lnTo>
                    <a:pt x="905" y="1389"/>
                  </a:lnTo>
                  <a:lnTo>
                    <a:pt x="900" y="1395"/>
                  </a:lnTo>
                  <a:lnTo>
                    <a:pt x="891" y="1400"/>
                  </a:lnTo>
                  <a:lnTo>
                    <a:pt x="881" y="1401"/>
                  </a:lnTo>
                  <a:lnTo>
                    <a:pt x="872" y="1398"/>
                  </a:lnTo>
                  <a:lnTo>
                    <a:pt x="864" y="1393"/>
                  </a:lnTo>
                  <a:lnTo>
                    <a:pt x="859" y="1385"/>
                  </a:lnTo>
                  <a:lnTo>
                    <a:pt x="857" y="1377"/>
                  </a:lnTo>
                  <a:lnTo>
                    <a:pt x="859" y="1368"/>
                  </a:lnTo>
                  <a:lnTo>
                    <a:pt x="864" y="1362"/>
                  </a:lnTo>
                  <a:lnTo>
                    <a:pt x="856" y="1368"/>
                  </a:lnTo>
                  <a:lnTo>
                    <a:pt x="841" y="1379"/>
                  </a:lnTo>
                  <a:lnTo>
                    <a:pt x="829" y="1389"/>
                  </a:lnTo>
                  <a:lnTo>
                    <a:pt x="824" y="1393"/>
                  </a:lnTo>
                  <a:lnTo>
                    <a:pt x="954" y="1514"/>
                  </a:lnTo>
                  <a:lnTo>
                    <a:pt x="1756" y="892"/>
                  </a:lnTo>
                  <a:lnTo>
                    <a:pt x="803" y="0"/>
                  </a:lnTo>
                  <a:lnTo>
                    <a:pt x="0" y="622"/>
                  </a:lnTo>
                  <a:lnTo>
                    <a:pt x="108" y="724"/>
                  </a:lnTo>
                  <a:lnTo>
                    <a:pt x="111" y="722"/>
                  </a:lnTo>
                  <a:lnTo>
                    <a:pt x="118" y="716"/>
                  </a:lnTo>
                  <a:lnTo>
                    <a:pt x="126" y="711"/>
                  </a:lnTo>
                  <a:lnTo>
                    <a:pt x="130" y="708"/>
                  </a:lnTo>
                  <a:lnTo>
                    <a:pt x="126" y="700"/>
                  </a:lnTo>
                  <a:lnTo>
                    <a:pt x="126" y="692"/>
                  </a:lnTo>
                  <a:lnTo>
                    <a:pt x="127" y="685"/>
                  </a:lnTo>
                  <a:lnTo>
                    <a:pt x="133" y="679"/>
                  </a:lnTo>
                  <a:lnTo>
                    <a:pt x="141" y="674"/>
                  </a:lnTo>
                  <a:lnTo>
                    <a:pt x="151" y="673"/>
                  </a:lnTo>
                  <a:lnTo>
                    <a:pt x="161" y="676"/>
                  </a:lnTo>
                  <a:lnTo>
                    <a:pt x="170" y="681"/>
                  </a:lnTo>
                  <a:lnTo>
                    <a:pt x="175" y="689"/>
                  </a:lnTo>
                  <a:lnTo>
                    <a:pt x="176" y="696"/>
                  </a:lnTo>
                  <a:lnTo>
                    <a:pt x="175" y="706"/>
                  </a:lnTo>
                  <a:lnTo>
                    <a:pt x="168" y="712"/>
                  </a:lnTo>
                  <a:lnTo>
                    <a:pt x="159" y="716"/>
                  </a:lnTo>
                  <a:lnTo>
                    <a:pt x="149" y="716"/>
                  </a:lnTo>
                  <a:lnTo>
                    <a:pt x="138" y="712"/>
                  </a:lnTo>
                  <a:lnTo>
                    <a:pt x="130" y="708"/>
                  </a:lnTo>
                  <a:lnTo>
                    <a:pt x="127" y="709"/>
                  </a:lnTo>
                  <a:lnTo>
                    <a:pt x="119" y="716"/>
                  </a:lnTo>
                  <a:lnTo>
                    <a:pt x="111" y="722"/>
                  </a:lnTo>
                  <a:lnTo>
                    <a:pt x="108" y="7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06" name="Freeform 14"/>
            <p:cNvSpPr>
              <a:spLocks/>
            </p:cNvSpPr>
            <p:nvPr/>
          </p:nvSpPr>
          <p:spPr bwMode="auto">
            <a:xfrm>
              <a:off x="1421" y="2662"/>
              <a:ext cx="388" cy="368"/>
            </a:xfrm>
            <a:custGeom>
              <a:avLst/>
              <a:gdLst>
                <a:gd name="T0" fmla="*/ 382 w 388"/>
                <a:gd name="T1" fmla="*/ 355 h 368"/>
                <a:gd name="T2" fmla="*/ 388 w 388"/>
                <a:gd name="T3" fmla="*/ 357 h 368"/>
                <a:gd name="T4" fmla="*/ 6 w 388"/>
                <a:gd name="T5" fmla="*/ 0 h 368"/>
                <a:gd name="T6" fmla="*/ 0 w 388"/>
                <a:gd name="T7" fmla="*/ 7 h 368"/>
                <a:gd name="T8" fmla="*/ 382 w 388"/>
                <a:gd name="T9" fmla="*/ 363 h 368"/>
                <a:gd name="T10" fmla="*/ 388 w 388"/>
                <a:gd name="T11" fmla="*/ 365 h 368"/>
                <a:gd name="T12" fmla="*/ 382 w 388"/>
                <a:gd name="T13" fmla="*/ 363 h 368"/>
                <a:gd name="T14" fmla="*/ 385 w 388"/>
                <a:gd name="T15" fmla="*/ 368 h 368"/>
                <a:gd name="T16" fmla="*/ 388 w 388"/>
                <a:gd name="T17" fmla="*/ 365 h 368"/>
                <a:gd name="T18" fmla="*/ 382 w 388"/>
                <a:gd name="T19" fmla="*/ 35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8" h="368">
                  <a:moveTo>
                    <a:pt x="382" y="355"/>
                  </a:moveTo>
                  <a:lnTo>
                    <a:pt x="388" y="357"/>
                  </a:lnTo>
                  <a:lnTo>
                    <a:pt x="6" y="0"/>
                  </a:lnTo>
                  <a:lnTo>
                    <a:pt x="0" y="7"/>
                  </a:lnTo>
                  <a:lnTo>
                    <a:pt x="382" y="363"/>
                  </a:lnTo>
                  <a:lnTo>
                    <a:pt x="388" y="365"/>
                  </a:lnTo>
                  <a:lnTo>
                    <a:pt x="382" y="363"/>
                  </a:lnTo>
                  <a:lnTo>
                    <a:pt x="385" y="368"/>
                  </a:lnTo>
                  <a:lnTo>
                    <a:pt x="388" y="365"/>
                  </a:lnTo>
                  <a:lnTo>
                    <a:pt x="382" y="3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07" name="Freeform 15"/>
            <p:cNvSpPr>
              <a:spLocks/>
            </p:cNvSpPr>
            <p:nvPr/>
          </p:nvSpPr>
          <p:spPr bwMode="auto">
            <a:xfrm>
              <a:off x="1803" y="2995"/>
              <a:ext cx="54" cy="32"/>
            </a:xfrm>
            <a:custGeom>
              <a:avLst/>
              <a:gdLst>
                <a:gd name="T0" fmla="*/ 30 w 54"/>
                <a:gd name="T1" fmla="*/ 13 h 32"/>
                <a:gd name="T2" fmla="*/ 28 w 54"/>
                <a:gd name="T3" fmla="*/ 1 h 32"/>
                <a:gd name="T4" fmla="*/ 20 w 54"/>
                <a:gd name="T5" fmla="*/ 6 h 32"/>
                <a:gd name="T6" fmla="*/ 11 w 54"/>
                <a:gd name="T7" fmla="*/ 13 h 32"/>
                <a:gd name="T8" fmla="*/ 3 w 54"/>
                <a:gd name="T9" fmla="*/ 19 h 32"/>
                <a:gd name="T10" fmla="*/ 0 w 54"/>
                <a:gd name="T11" fmla="*/ 22 h 32"/>
                <a:gd name="T12" fmla="*/ 6 w 54"/>
                <a:gd name="T13" fmla="*/ 32 h 32"/>
                <a:gd name="T14" fmla="*/ 9 w 54"/>
                <a:gd name="T15" fmla="*/ 28 h 32"/>
                <a:gd name="T16" fmla="*/ 17 w 54"/>
                <a:gd name="T17" fmla="*/ 22 h 32"/>
                <a:gd name="T18" fmla="*/ 27 w 54"/>
                <a:gd name="T19" fmla="*/ 16 h 32"/>
                <a:gd name="T20" fmla="*/ 31 w 54"/>
                <a:gd name="T21" fmla="*/ 11 h 32"/>
                <a:gd name="T22" fmla="*/ 30 w 54"/>
                <a:gd name="T23" fmla="*/ 0 h 32"/>
                <a:gd name="T24" fmla="*/ 31 w 54"/>
                <a:gd name="T25" fmla="*/ 11 h 32"/>
                <a:gd name="T26" fmla="*/ 54 w 54"/>
                <a:gd name="T27" fmla="*/ 1 h 32"/>
                <a:gd name="T28" fmla="*/ 30 w 54"/>
                <a:gd name="T29" fmla="*/ 0 h 32"/>
                <a:gd name="T30" fmla="*/ 30 w 54"/>
                <a:gd name="T31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32">
                  <a:moveTo>
                    <a:pt x="30" y="13"/>
                  </a:moveTo>
                  <a:lnTo>
                    <a:pt x="28" y="1"/>
                  </a:lnTo>
                  <a:lnTo>
                    <a:pt x="20" y="6"/>
                  </a:lnTo>
                  <a:lnTo>
                    <a:pt x="11" y="13"/>
                  </a:lnTo>
                  <a:lnTo>
                    <a:pt x="3" y="19"/>
                  </a:lnTo>
                  <a:lnTo>
                    <a:pt x="0" y="22"/>
                  </a:lnTo>
                  <a:lnTo>
                    <a:pt x="6" y="32"/>
                  </a:lnTo>
                  <a:lnTo>
                    <a:pt x="9" y="28"/>
                  </a:lnTo>
                  <a:lnTo>
                    <a:pt x="17" y="22"/>
                  </a:lnTo>
                  <a:lnTo>
                    <a:pt x="27" y="16"/>
                  </a:lnTo>
                  <a:lnTo>
                    <a:pt x="31" y="11"/>
                  </a:lnTo>
                  <a:lnTo>
                    <a:pt x="30" y="0"/>
                  </a:lnTo>
                  <a:lnTo>
                    <a:pt x="31" y="11"/>
                  </a:lnTo>
                  <a:lnTo>
                    <a:pt x="54" y="1"/>
                  </a:lnTo>
                  <a:lnTo>
                    <a:pt x="30" y="0"/>
                  </a:lnTo>
                  <a:lnTo>
                    <a:pt x="3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08" name="Freeform 16"/>
            <p:cNvSpPr>
              <a:spLocks/>
            </p:cNvSpPr>
            <p:nvPr/>
          </p:nvSpPr>
          <p:spPr bwMode="auto">
            <a:xfrm>
              <a:off x="1811" y="2988"/>
              <a:ext cx="22" cy="20"/>
            </a:xfrm>
            <a:custGeom>
              <a:avLst/>
              <a:gdLst>
                <a:gd name="T0" fmla="*/ 0 w 22"/>
                <a:gd name="T1" fmla="*/ 8 h 20"/>
                <a:gd name="T2" fmla="*/ 0 w 22"/>
                <a:gd name="T3" fmla="*/ 10 h 20"/>
                <a:gd name="T4" fmla="*/ 4 w 22"/>
                <a:gd name="T5" fmla="*/ 13 h 20"/>
                <a:gd name="T6" fmla="*/ 11 w 22"/>
                <a:gd name="T7" fmla="*/ 16 h 20"/>
                <a:gd name="T8" fmla="*/ 17 w 22"/>
                <a:gd name="T9" fmla="*/ 18 h 20"/>
                <a:gd name="T10" fmla="*/ 22 w 22"/>
                <a:gd name="T11" fmla="*/ 20 h 20"/>
                <a:gd name="T12" fmla="*/ 22 w 22"/>
                <a:gd name="T13" fmla="*/ 7 h 20"/>
                <a:gd name="T14" fmla="*/ 17 w 22"/>
                <a:gd name="T15" fmla="*/ 8 h 20"/>
                <a:gd name="T16" fmla="*/ 14 w 22"/>
                <a:gd name="T17" fmla="*/ 7 h 20"/>
                <a:gd name="T18" fmla="*/ 11 w 22"/>
                <a:gd name="T19" fmla="*/ 4 h 20"/>
                <a:gd name="T20" fmla="*/ 6 w 22"/>
                <a:gd name="T21" fmla="*/ 0 h 20"/>
                <a:gd name="T22" fmla="*/ 6 w 22"/>
                <a:gd name="T23" fmla="*/ 2 h 20"/>
                <a:gd name="T24" fmla="*/ 0 w 22"/>
                <a:gd name="T2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0">
                  <a:moveTo>
                    <a:pt x="0" y="8"/>
                  </a:moveTo>
                  <a:lnTo>
                    <a:pt x="0" y="10"/>
                  </a:lnTo>
                  <a:lnTo>
                    <a:pt x="4" y="13"/>
                  </a:lnTo>
                  <a:lnTo>
                    <a:pt x="11" y="16"/>
                  </a:lnTo>
                  <a:lnTo>
                    <a:pt x="17" y="18"/>
                  </a:lnTo>
                  <a:lnTo>
                    <a:pt x="22" y="20"/>
                  </a:lnTo>
                  <a:lnTo>
                    <a:pt x="22" y="7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11" y="4"/>
                  </a:lnTo>
                  <a:lnTo>
                    <a:pt x="6" y="0"/>
                  </a:lnTo>
                  <a:lnTo>
                    <a:pt x="6" y="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09" name="Freeform 17"/>
            <p:cNvSpPr>
              <a:spLocks/>
            </p:cNvSpPr>
            <p:nvPr/>
          </p:nvSpPr>
          <p:spPr bwMode="auto">
            <a:xfrm>
              <a:off x="1801" y="2958"/>
              <a:ext cx="18" cy="38"/>
            </a:xfrm>
            <a:custGeom>
              <a:avLst/>
              <a:gdLst>
                <a:gd name="T0" fmla="*/ 11 w 18"/>
                <a:gd name="T1" fmla="*/ 0 h 38"/>
                <a:gd name="T2" fmla="*/ 11 w 18"/>
                <a:gd name="T3" fmla="*/ 0 h 38"/>
                <a:gd name="T4" fmla="*/ 3 w 18"/>
                <a:gd name="T5" fmla="*/ 10 h 38"/>
                <a:gd name="T6" fmla="*/ 0 w 18"/>
                <a:gd name="T7" fmla="*/ 19 h 38"/>
                <a:gd name="T8" fmla="*/ 3 w 18"/>
                <a:gd name="T9" fmla="*/ 29 h 38"/>
                <a:gd name="T10" fmla="*/ 10 w 18"/>
                <a:gd name="T11" fmla="*/ 38 h 38"/>
                <a:gd name="T12" fmla="*/ 16 w 18"/>
                <a:gd name="T13" fmla="*/ 32 h 38"/>
                <a:gd name="T14" fmla="*/ 13 w 18"/>
                <a:gd name="T15" fmla="*/ 26 h 38"/>
                <a:gd name="T16" fmla="*/ 13 w 18"/>
                <a:gd name="T17" fmla="*/ 19 h 38"/>
                <a:gd name="T18" fmla="*/ 13 w 18"/>
                <a:gd name="T19" fmla="*/ 13 h 38"/>
                <a:gd name="T20" fmla="*/ 18 w 18"/>
                <a:gd name="T21" fmla="*/ 10 h 38"/>
                <a:gd name="T22" fmla="*/ 18 w 18"/>
                <a:gd name="T23" fmla="*/ 10 h 38"/>
                <a:gd name="T24" fmla="*/ 11 w 18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8">
                  <a:moveTo>
                    <a:pt x="11" y="0"/>
                  </a:moveTo>
                  <a:lnTo>
                    <a:pt x="11" y="0"/>
                  </a:lnTo>
                  <a:lnTo>
                    <a:pt x="3" y="10"/>
                  </a:lnTo>
                  <a:lnTo>
                    <a:pt x="0" y="19"/>
                  </a:lnTo>
                  <a:lnTo>
                    <a:pt x="3" y="29"/>
                  </a:lnTo>
                  <a:lnTo>
                    <a:pt x="10" y="38"/>
                  </a:lnTo>
                  <a:lnTo>
                    <a:pt x="16" y="32"/>
                  </a:lnTo>
                  <a:lnTo>
                    <a:pt x="13" y="26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0" name="Freeform 18"/>
            <p:cNvSpPr>
              <a:spLocks/>
            </p:cNvSpPr>
            <p:nvPr/>
          </p:nvSpPr>
          <p:spPr bwMode="auto">
            <a:xfrm>
              <a:off x="1812" y="2952"/>
              <a:ext cx="43" cy="16"/>
            </a:xfrm>
            <a:custGeom>
              <a:avLst/>
              <a:gdLst>
                <a:gd name="T0" fmla="*/ 43 w 43"/>
                <a:gd name="T1" fmla="*/ 9 h 16"/>
                <a:gd name="T2" fmla="*/ 43 w 43"/>
                <a:gd name="T3" fmla="*/ 9 h 16"/>
                <a:gd name="T4" fmla="*/ 34 w 43"/>
                <a:gd name="T5" fmla="*/ 3 h 16"/>
                <a:gd name="T6" fmla="*/ 22 w 43"/>
                <a:gd name="T7" fmla="*/ 0 h 16"/>
                <a:gd name="T8" fmla="*/ 11 w 43"/>
                <a:gd name="T9" fmla="*/ 1 h 16"/>
                <a:gd name="T10" fmla="*/ 0 w 43"/>
                <a:gd name="T11" fmla="*/ 6 h 16"/>
                <a:gd name="T12" fmla="*/ 7 w 43"/>
                <a:gd name="T13" fmla="*/ 16 h 16"/>
                <a:gd name="T14" fmla="*/ 14 w 43"/>
                <a:gd name="T15" fmla="*/ 11 h 16"/>
                <a:gd name="T16" fmla="*/ 22 w 43"/>
                <a:gd name="T17" fmla="*/ 9 h 16"/>
                <a:gd name="T18" fmla="*/ 30 w 43"/>
                <a:gd name="T19" fmla="*/ 13 h 16"/>
                <a:gd name="T20" fmla="*/ 37 w 43"/>
                <a:gd name="T21" fmla="*/ 16 h 16"/>
                <a:gd name="T22" fmla="*/ 37 w 43"/>
                <a:gd name="T23" fmla="*/ 16 h 16"/>
                <a:gd name="T24" fmla="*/ 43 w 43"/>
                <a:gd name="T25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16">
                  <a:moveTo>
                    <a:pt x="43" y="9"/>
                  </a:moveTo>
                  <a:lnTo>
                    <a:pt x="43" y="9"/>
                  </a:lnTo>
                  <a:lnTo>
                    <a:pt x="34" y="3"/>
                  </a:lnTo>
                  <a:lnTo>
                    <a:pt x="22" y="0"/>
                  </a:lnTo>
                  <a:lnTo>
                    <a:pt x="11" y="1"/>
                  </a:lnTo>
                  <a:lnTo>
                    <a:pt x="0" y="6"/>
                  </a:lnTo>
                  <a:lnTo>
                    <a:pt x="7" y="16"/>
                  </a:lnTo>
                  <a:lnTo>
                    <a:pt x="14" y="11"/>
                  </a:lnTo>
                  <a:lnTo>
                    <a:pt x="22" y="9"/>
                  </a:lnTo>
                  <a:lnTo>
                    <a:pt x="30" y="13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4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1" name="Freeform 19"/>
            <p:cNvSpPr>
              <a:spLocks/>
            </p:cNvSpPr>
            <p:nvPr/>
          </p:nvSpPr>
          <p:spPr bwMode="auto">
            <a:xfrm>
              <a:off x="1847" y="2961"/>
              <a:ext cx="18" cy="40"/>
            </a:xfrm>
            <a:custGeom>
              <a:avLst/>
              <a:gdLst>
                <a:gd name="T0" fmla="*/ 6 w 18"/>
                <a:gd name="T1" fmla="*/ 40 h 40"/>
                <a:gd name="T2" fmla="*/ 6 w 18"/>
                <a:gd name="T3" fmla="*/ 40 h 40"/>
                <a:gd name="T4" fmla="*/ 14 w 18"/>
                <a:gd name="T5" fmla="*/ 29 h 40"/>
                <a:gd name="T6" fmla="*/ 18 w 18"/>
                <a:gd name="T7" fmla="*/ 20 h 40"/>
                <a:gd name="T8" fmla="*/ 14 w 18"/>
                <a:gd name="T9" fmla="*/ 10 h 40"/>
                <a:gd name="T10" fmla="*/ 8 w 18"/>
                <a:gd name="T11" fmla="*/ 0 h 40"/>
                <a:gd name="T12" fmla="*/ 2 w 18"/>
                <a:gd name="T13" fmla="*/ 7 h 40"/>
                <a:gd name="T14" fmla="*/ 5 w 18"/>
                <a:gd name="T15" fmla="*/ 13 h 40"/>
                <a:gd name="T16" fmla="*/ 5 w 18"/>
                <a:gd name="T17" fmla="*/ 20 h 40"/>
                <a:gd name="T18" fmla="*/ 5 w 18"/>
                <a:gd name="T19" fmla="*/ 26 h 40"/>
                <a:gd name="T20" fmla="*/ 0 w 18"/>
                <a:gd name="T21" fmla="*/ 31 h 40"/>
                <a:gd name="T22" fmla="*/ 0 w 18"/>
                <a:gd name="T23" fmla="*/ 31 h 40"/>
                <a:gd name="T24" fmla="*/ 6 w 18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40">
                  <a:moveTo>
                    <a:pt x="6" y="40"/>
                  </a:moveTo>
                  <a:lnTo>
                    <a:pt x="6" y="40"/>
                  </a:lnTo>
                  <a:lnTo>
                    <a:pt x="14" y="29"/>
                  </a:lnTo>
                  <a:lnTo>
                    <a:pt x="18" y="20"/>
                  </a:lnTo>
                  <a:lnTo>
                    <a:pt x="14" y="10"/>
                  </a:lnTo>
                  <a:lnTo>
                    <a:pt x="8" y="0"/>
                  </a:lnTo>
                  <a:lnTo>
                    <a:pt x="2" y="7"/>
                  </a:lnTo>
                  <a:lnTo>
                    <a:pt x="5" y="13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2" name="Freeform 20"/>
            <p:cNvSpPr>
              <a:spLocks/>
            </p:cNvSpPr>
            <p:nvPr/>
          </p:nvSpPr>
          <p:spPr bwMode="auto">
            <a:xfrm>
              <a:off x="1830" y="2992"/>
              <a:ext cx="23" cy="16"/>
            </a:xfrm>
            <a:custGeom>
              <a:avLst/>
              <a:gdLst>
                <a:gd name="T0" fmla="*/ 6 w 23"/>
                <a:gd name="T1" fmla="*/ 14 h 16"/>
                <a:gd name="T2" fmla="*/ 3 w 23"/>
                <a:gd name="T3" fmla="*/ 16 h 16"/>
                <a:gd name="T4" fmla="*/ 8 w 23"/>
                <a:gd name="T5" fmla="*/ 14 h 16"/>
                <a:gd name="T6" fmla="*/ 14 w 23"/>
                <a:gd name="T7" fmla="*/ 12 h 16"/>
                <a:gd name="T8" fmla="*/ 19 w 23"/>
                <a:gd name="T9" fmla="*/ 11 h 16"/>
                <a:gd name="T10" fmla="*/ 23 w 23"/>
                <a:gd name="T11" fmla="*/ 9 h 16"/>
                <a:gd name="T12" fmla="*/ 17 w 23"/>
                <a:gd name="T13" fmla="*/ 0 h 16"/>
                <a:gd name="T14" fmla="*/ 16 w 23"/>
                <a:gd name="T15" fmla="*/ 1 h 16"/>
                <a:gd name="T16" fmla="*/ 11 w 23"/>
                <a:gd name="T17" fmla="*/ 3 h 16"/>
                <a:gd name="T18" fmla="*/ 8 w 23"/>
                <a:gd name="T19" fmla="*/ 4 h 16"/>
                <a:gd name="T20" fmla="*/ 3 w 23"/>
                <a:gd name="T21" fmla="*/ 3 h 16"/>
                <a:gd name="T22" fmla="*/ 0 w 23"/>
                <a:gd name="T23" fmla="*/ 4 h 16"/>
                <a:gd name="T24" fmla="*/ 3 w 23"/>
                <a:gd name="T25" fmla="*/ 3 h 16"/>
                <a:gd name="T26" fmla="*/ 1 w 23"/>
                <a:gd name="T27" fmla="*/ 4 h 16"/>
                <a:gd name="T28" fmla="*/ 0 w 23"/>
                <a:gd name="T29" fmla="*/ 4 h 16"/>
                <a:gd name="T30" fmla="*/ 6 w 23"/>
                <a:gd name="T3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16">
                  <a:moveTo>
                    <a:pt x="6" y="14"/>
                  </a:moveTo>
                  <a:lnTo>
                    <a:pt x="3" y="16"/>
                  </a:lnTo>
                  <a:lnTo>
                    <a:pt x="8" y="14"/>
                  </a:lnTo>
                  <a:lnTo>
                    <a:pt x="14" y="12"/>
                  </a:lnTo>
                  <a:lnTo>
                    <a:pt x="19" y="11"/>
                  </a:lnTo>
                  <a:lnTo>
                    <a:pt x="23" y="9"/>
                  </a:lnTo>
                  <a:lnTo>
                    <a:pt x="17" y="0"/>
                  </a:lnTo>
                  <a:lnTo>
                    <a:pt x="16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3" y="3"/>
                  </a:lnTo>
                  <a:lnTo>
                    <a:pt x="0" y="4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3" name="Freeform 21"/>
            <p:cNvSpPr>
              <a:spLocks/>
            </p:cNvSpPr>
            <p:nvPr/>
          </p:nvSpPr>
          <p:spPr bwMode="auto">
            <a:xfrm>
              <a:off x="1796" y="2996"/>
              <a:ext cx="40" cy="31"/>
            </a:xfrm>
            <a:custGeom>
              <a:avLst/>
              <a:gdLst>
                <a:gd name="T0" fmla="*/ 13 w 40"/>
                <a:gd name="T1" fmla="*/ 23 h 31"/>
                <a:gd name="T2" fmla="*/ 13 w 40"/>
                <a:gd name="T3" fmla="*/ 31 h 31"/>
                <a:gd name="T4" fmla="*/ 40 w 40"/>
                <a:gd name="T5" fmla="*/ 10 h 31"/>
                <a:gd name="T6" fmla="*/ 34 w 40"/>
                <a:gd name="T7" fmla="*/ 0 h 31"/>
                <a:gd name="T8" fmla="*/ 7 w 40"/>
                <a:gd name="T9" fmla="*/ 21 h 31"/>
                <a:gd name="T10" fmla="*/ 7 w 40"/>
                <a:gd name="T11" fmla="*/ 29 h 31"/>
                <a:gd name="T12" fmla="*/ 7 w 40"/>
                <a:gd name="T13" fmla="*/ 21 h 31"/>
                <a:gd name="T14" fmla="*/ 0 w 40"/>
                <a:gd name="T15" fmla="*/ 26 h 31"/>
                <a:gd name="T16" fmla="*/ 7 w 40"/>
                <a:gd name="T17" fmla="*/ 29 h 31"/>
                <a:gd name="T18" fmla="*/ 13 w 40"/>
                <a:gd name="T19" fmla="*/ 2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31">
                  <a:moveTo>
                    <a:pt x="13" y="23"/>
                  </a:moveTo>
                  <a:lnTo>
                    <a:pt x="13" y="31"/>
                  </a:lnTo>
                  <a:lnTo>
                    <a:pt x="40" y="10"/>
                  </a:lnTo>
                  <a:lnTo>
                    <a:pt x="34" y="0"/>
                  </a:lnTo>
                  <a:lnTo>
                    <a:pt x="7" y="21"/>
                  </a:lnTo>
                  <a:lnTo>
                    <a:pt x="7" y="29"/>
                  </a:lnTo>
                  <a:lnTo>
                    <a:pt x="7" y="21"/>
                  </a:lnTo>
                  <a:lnTo>
                    <a:pt x="0" y="26"/>
                  </a:lnTo>
                  <a:lnTo>
                    <a:pt x="7" y="29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4" name="Freeform 22"/>
            <p:cNvSpPr>
              <a:spLocks/>
            </p:cNvSpPr>
            <p:nvPr/>
          </p:nvSpPr>
          <p:spPr bwMode="auto">
            <a:xfrm>
              <a:off x="1803" y="3019"/>
              <a:ext cx="340" cy="324"/>
            </a:xfrm>
            <a:custGeom>
              <a:avLst/>
              <a:gdLst>
                <a:gd name="T0" fmla="*/ 334 w 340"/>
                <a:gd name="T1" fmla="*/ 312 h 324"/>
                <a:gd name="T2" fmla="*/ 340 w 340"/>
                <a:gd name="T3" fmla="*/ 313 h 324"/>
                <a:gd name="T4" fmla="*/ 6 w 340"/>
                <a:gd name="T5" fmla="*/ 0 h 324"/>
                <a:gd name="T6" fmla="*/ 0 w 340"/>
                <a:gd name="T7" fmla="*/ 6 h 324"/>
                <a:gd name="T8" fmla="*/ 334 w 340"/>
                <a:gd name="T9" fmla="*/ 320 h 324"/>
                <a:gd name="T10" fmla="*/ 340 w 340"/>
                <a:gd name="T11" fmla="*/ 321 h 324"/>
                <a:gd name="T12" fmla="*/ 334 w 340"/>
                <a:gd name="T13" fmla="*/ 320 h 324"/>
                <a:gd name="T14" fmla="*/ 337 w 340"/>
                <a:gd name="T15" fmla="*/ 324 h 324"/>
                <a:gd name="T16" fmla="*/ 340 w 340"/>
                <a:gd name="T17" fmla="*/ 321 h 324"/>
                <a:gd name="T18" fmla="*/ 334 w 340"/>
                <a:gd name="T19" fmla="*/ 31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324">
                  <a:moveTo>
                    <a:pt x="334" y="312"/>
                  </a:moveTo>
                  <a:lnTo>
                    <a:pt x="340" y="313"/>
                  </a:lnTo>
                  <a:lnTo>
                    <a:pt x="6" y="0"/>
                  </a:lnTo>
                  <a:lnTo>
                    <a:pt x="0" y="6"/>
                  </a:lnTo>
                  <a:lnTo>
                    <a:pt x="334" y="320"/>
                  </a:lnTo>
                  <a:lnTo>
                    <a:pt x="340" y="321"/>
                  </a:lnTo>
                  <a:lnTo>
                    <a:pt x="334" y="320"/>
                  </a:lnTo>
                  <a:lnTo>
                    <a:pt x="337" y="324"/>
                  </a:lnTo>
                  <a:lnTo>
                    <a:pt x="340" y="321"/>
                  </a:lnTo>
                  <a:lnTo>
                    <a:pt x="334" y="3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5" name="Freeform 23"/>
            <p:cNvSpPr>
              <a:spLocks/>
            </p:cNvSpPr>
            <p:nvPr/>
          </p:nvSpPr>
          <p:spPr bwMode="auto">
            <a:xfrm>
              <a:off x="2137" y="3299"/>
              <a:ext cx="46" cy="41"/>
            </a:xfrm>
            <a:custGeom>
              <a:avLst/>
              <a:gdLst>
                <a:gd name="T0" fmla="*/ 39 w 46"/>
                <a:gd name="T1" fmla="*/ 0 h 41"/>
                <a:gd name="T2" fmla="*/ 39 w 46"/>
                <a:gd name="T3" fmla="*/ 0 h 41"/>
                <a:gd name="T4" fmla="*/ 0 w 46"/>
                <a:gd name="T5" fmla="*/ 32 h 41"/>
                <a:gd name="T6" fmla="*/ 6 w 46"/>
                <a:gd name="T7" fmla="*/ 41 h 41"/>
                <a:gd name="T8" fmla="*/ 46 w 46"/>
                <a:gd name="T9" fmla="*/ 9 h 41"/>
                <a:gd name="T10" fmla="*/ 46 w 46"/>
                <a:gd name="T11" fmla="*/ 9 h 41"/>
                <a:gd name="T12" fmla="*/ 39 w 46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41">
                  <a:moveTo>
                    <a:pt x="39" y="0"/>
                  </a:moveTo>
                  <a:lnTo>
                    <a:pt x="39" y="0"/>
                  </a:lnTo>
                  <a:lnTo>
                    <a:pt x="0" y="32"/>
                  </a:lnTo>
                  <a:lnTo>
                    <a:pt x="6" y="41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6" name="Freeform 24"/>
            <p:cNvSpPr>
              <a:spLocks/>
            </p:cNvSpPr>
            <p:nvPr/>
          </p:nvSpPr>
          <p:spPr bwMode="auto">
            <a:xfrm>
              <a:off x="2176" y="3294"/>
              <a:ext cx="43" cy="17"/>
            </a:xfrm>
            <a:custGeom>
              <a:avLst/>
              <a:gdLst>
                <a:gd name="T0" fmla="*/ 43 w 43"/>
                <a:gd name="T1" fmla="*/ 8 h 17"/>
                <a:gd name="T2" fmla="*/ 43 w 43"/>
                <a:gd name="T3" fmla="*/ 10 h 17"/>
                <a:gd name="T4" fmla="*/ 34 w 43"/>
                <a:gd name="T5" fmla="*/ 2 h 17"/>
                <a:gd name="T6" fmla="*/ 23 w 43"/>
                <a:gd name="T7" fmla="*/ 0 h 17"/>
                <a:gd name="T8" fmla="*/ 13 w 43"/>
                <a:gd name="T9" fmla="*/ 0 h 17"/>
                <a:gd name="T10" fmla="*/ 0 w 43"/>
                <a:gd name="T11" fmla="*/ 5 h 17"/>
                <a:gd name="T12" fmla="*/ 7 w 43"/>
                <a:gd name="T13" fmla="*/ 14 h 17"/>
                <a:gd name="T14" fmla="*/ 13 w 43"/>
                <a:gd name="T15" fmla="*/ 10 h 17"/>
                <a:gd name="T16" fmla="*/ 23 w 43"/>
                <a:gd name="T17" fmla="*/ 10 h 17"/>
                <a:gd name="T18" fmla="*/ 31 w 43"/>
                <a:gd name="T19" fmla="*/ 11 h 17"/>
                <a:gd name="T20" fmla="*/ 37 w 43"/>
                <a:gd name="T21" fmla="*/ 16 h 17"/>
                <a:gd name="T22" fmla="*/ 37 w 43"/>
                <a:gd name="T23" fmla="*/ 17 h 17"/>
                <a:gd name="T24" fmla="*/ 43 w 43"/>
                <a:gd name="T2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17">
                  <a:moveTo>
                    <a:pt x="43" y="8"/>
                  </a:moveTo>
                  <a:lnTo>
                    <a:pt x="43" y="10"/>
                  </a:lnTo>
                  <a:lnTo>
                    <a:pt x="34" y="2"/>
                  </a:lnTo>
                  <a:lnTo>
                    <a:pt x="23" y="0"/>
                  </a:lnTo>
                  <a:lnTo>
                    <a:pt x="13" y="0"/>
                  </a:lnTo>
                  <a:lnTo>
                    <a:pt x="0" y="5"/>
                  </a:lnTo>
                  <a:lnTo>
                    <a:pt x="7" y="14"/>
                  </a:lnTo>
                  <a:lnTo>
                    <a:pt x="13" y="10"/>
                  </a:lnTo>
                  <a:lnTo>
                    <a:pt x="23" y="10"/>
                  </a:lnTo>
                  <a:lnTo>
                    <a:pt x="31" y="11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7" name="Freeform 25"/>
            <p:cNvSpPr>
              <a:spLocks/>
            </p:cNvSpPr>
            <p:nvPr/>
          </p:nvSpPr>
          <p:spPr bwMode="auto">
            <a:xfrm>
              <a:off x="2213" y="3302"/>
              <a:ext cx="17" cy="40"/>
            </a:xfrm>
            <a:custGeom>
              <a:avLst/>
              <a:gdLst>
                <a:gd name="T0" fmla="*/ 6 w 17"/>
                <a:gd name="T1" fmla="*/ 40 h 40"/>
                <a:gd name="T2" fmla="*/ 6 w 17"/>
                <a:gd name="T3" fmla="*/ 40 h 40"/>
                <a:gd name="T4" fmla="*/ 13 w 17"/>
                <a:gd name="T5" fmla="*/ 30 h 40"/>
                <a:gd name="T6" fmla="*/ 17 w 17"/>
                <a:gd name="T7" fmla="*/ 19 h 40"/>
                <a:gd name="T8" fmla="*/ 13 w 17"/>
                <a:gd name="T9" fmla="*/ 9 h 40"/>
                <a:gd name="T10" fmla="*/ 6 w 17"/>
                <a:gd name="T11" fmla="*/ 0 h 40"/>
                <a:gd name="T12" fmla="*/ 0 w 17"/>
                <a:gd name="T13" fmla="*/ 9 h 40"/>
                <a:gd name="T14" fmla="*/ 3 w 17"/>
                <a:gd name="T15" fmla="*/ 13 h 40"/>
                <a:gd name="T16" fmla="*/ 5 w 17"/>
                <a:gd name="T17" fmla="*/ 19 h 40"/>
                <a:gd name="T18" fmla="*/ 3 w 17"/>
                <a:gd name="T19" fmla="*/ 27 h 40"/>
                <a:gd name="T20" fmla="*/ 0 w 17"/>
                <a:gd name="T21" fmla="*/ 30 h 40"/>
                <a:gd name="T22" fmla="*/ 0 w 17"/>
                <a:gd name="T23" fmla="*/ 30 h 40"/>
                <a:gd name="T24" fmla="*/ 6 w 17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0">
                  <a:moveTo>
                    <a:pt x="6" y="40"/>
                  </a:moveTo>
                  <a:lnTo>
                    <a:pt x="6" y="40"/>
                  </a:lnTo>
                  <a:lnTo>
                    <a:pt x="13" y="30"/>
                  </a:lnTo>
                  <a:lnTo>
                    <a:pt x="17" y="19"/>
                  </a:lnTo>
                  <a:lnTo>
                    <a:pt x="13" y="9"/>
                  </a:lnTo>
                  <a:lnTo>
                    <a:pt x="6" y="0"/>
                  </a:lnTo>
                  <a:lnTo>
                    <a:pt x="0" y="9"/>
                  </a:lnTo>
                  <a:lnTo>
                    <a:pt x="3" y="13"/>
                  </a:lnTo>
                  <a:lnTo>
                    <a:pt x="5" y="19"/>
                  </a:lnTo>
                  <a:lnTo>
                    <a:pt x="3" y="27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8" name="Freeform 26"/>
            <p:cNvSpPr>
              <a:spLocks/>
            </p:cNvSpPr>
            <p:nvPr/>
          </p:nvSpPr>
          <p:spPr bwMode="auto">
            <a:xfrm>
              <a:off x="2176" y="3332"/>
              <a:ext cx="43" cy="16"/>
            </a:xfrm>
            <a:custGeom>
              <a:avLst/>
              <a:gdLst>
                <a:gd name="T0" fmla="*/ 0 w 43"/>
                <a:gd name="T1" fmla="*/ 7 h 16"/>
                <a:gd name="T2" fmla="*/ 0 w 43"/>
                <a:gd name="T3" fmla="*/ 7 h 16"/>
                <a:gd name="T4" fmla="*/ 10 w 43"/>
                <a:gd name="T5" fmla="*/ 13 h 16"/>
                <a:gd name="T6" fmla="*/ 21 w 43"/>
                <a:gd name="T7" fmla="*/ 16 h 16"/>
                <a:gd name="T8" fmla="*/ 32 w 43"/>
                <a:gd name="T9" fmla="*/ 14 h 16"/>
                <a:gd name="T10" fmla="*/ 43 w 43"/>
                <a:gd name="T11" fmla="*/ 10 h 16"/>
                <a:gd name="T12" fmla="*/ 37 w 43"/>
                <a:gd name="T13" fmla="*/ 0 h 16"/>
                <a:gd name="T14" fmla="*/ 29 w 43"/>
                <a:gd name="T15" fmla="*/ 5 h 16"/>
                <a:gd name="T16" fmla="*/ 21 w 43"/>
                <a:gd name="T17" fmla="*/ 7 h 16"/>
                <a:gd name="T18" fmla="*/ 13 w 43"/>
                <a:gd name="T19" fmla="*/ 3 h 16"/>
                <a:gd name="T20" fmla="*/ 7 w 43"/>
                <a:gd name="T21" fmla="*/ 0 h 16"/>
                <a:gd name="T22" fmla="*/ 7 w 43"/>
                <a:gd name="T23" fmla="*/ 0 h 16"/>
                <a:gd name="T24" fmla="*/ 0 w 43"/>
                <a:gd name="T2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16">
                  <a:moveTo>
                    <a:pt x="0" y="7"/>
                  </a:moveTo>
                  <a:lnTo>
                    <a:pt x="0" y="7"/>
                  </a:lnTo>
                  <a:lnTo>
                    <a:pt x="10" y="13"/>
                  </a:lnTo>
                  <a:lnTo>
                    <a:pt x="21" y="16"/>
                  </a:lnTo>
                  <a:lnTo>
                    <a:pt x="32" y="14"/>
                  </a:lnTo>
                  <a:lnTo>
                    <a:pt x="43" y="10"/>
                  </a:lnTo>
                  <a:lnTo>
                    <a:pt x="37" y="0"/>
                  </a:lnTo>
                  <a:lnTo>
                    <a:pt x="29" y="5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9" name="Freeform 27"/>
            <p:cNvSpPr>
              <a:spLocks/>
            </p:cNvSpPr>
            <p:nvPr/>
          </p:nvSpPr>
          <p:spPr bwMode="auto">
            <a:xfrm>
              <a:off x="2167" y="3299"/>
              <a:ext cx="16" cy="40"/>
            </a:xfrm>
            <a:custGeom>
              <a:avLst/>
              <a:gdLst>
                <a:gd name="T0" fmla="*/ 16 w 16"/>
                <a:gd name="T1" fmla="*/ 8 h 40"/>
                <a:gd name="T2" fmla="*/ 9 w 16"/>
                <a:gd name="T3" fmla="*/ 0 h 40"/>
                <a:gd name="T4" fmla="*/ 3 w 16"/>
                <a:gd name="T5" fmla="*/ 9 h 40"/>
                <a:gd name="T6" fmla="*/ 0 w 16"/>
                <a:gd name="T7" fmla="*/ 20 h 40"/>
                <a:gd name="T8" fmla="*/ 3 w 16"/>
                <a:gd name="T9" fmla="*/ 30 h 40"/>
                <a:gd name="T10" fmla="*/ 9 w 16"/>
                <a:gd name="T11" fmla="*/ 40 h 40"/>
                <a:gd name="T12" fmla="*/ 16 w 16"/>
                <a:gd name="T13" fmla="*/ 33 h 40"/>
                <a:gd name="T14" fmla="*/ 13 w 16"/>
                <a:gd name="T15" fmla="*/ 27 h 40"/>
                <a:gd name="T16" fmla="*/ 13 w 16"/>
                <a:gd name="T17" fmla="*/ 20 h 40"/>
                <a:gd name="T18" fmla="*/ 13 w 16"/>
                <a:gd name="T19" fmla="*/ 12 h 40"/>
                <a:gd name="T20" fmla="*/ 16 w 16"/>
                <a:gd name="T21" fmla="*/ 9 h 40"/>
                <a:gd name="T22" fmla="*/ 9 w 16"/>
                <a:gd name="T23" fmla="*/ 1 h 40"/>
                <a:gd name="T24" fmla="*/ 16 w 16"/>
                <a:gd name="T25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40">
                  <a:moveTo>
                    <a:pt x="16" y="8"/>
                  </a:moveTo>
                  <a:lnTo>
                    <a:pt x="9" y="0"/>
                  </a:lnTo>
                  <a:lnTo>
                    <a:pt x="3" y="9"/>
                  </a:lnTo>
                  <a:lnTo>
                    <a:pt x="0" y="20"/>
                  </a:lnTo>
                  <a:lnTo>
                    <a:pt x="3" y="30"/>
                  </a:lnTo>
                  <a:lnTo>
                    <a:pt x="9" y="40"/>
                  </a:lnTo>
                  <a:lnTo>
                    <a:pt x="16" y="33"/>
                  </a:lnTo>
                  <a:lnTo>
                    <a:pt x="13" y="27"/>
                  </a:lnTo>
                  <a:lnTo>
                    <a:pt x="13" y="20"/>
                  </a:lnTo>
                  <a:lnTo>
                    <a:pt x="13" y="12"/>
                  </a:lnTo>
                  <a:lnTo>
                    <a:pt x="16" y="9"/>
                  </a:lnTo>
                  <a:lnTo>
                    <a:pt x="9" y="1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20" name="Freeform 28"/>
            <p:cNvSpPr>
              <a:spLocks/>
            </p:cNvSpPr>
            <p:nvPr/>
          </p:nvSpPr>
          <p:spPr bwMode="auto">
            <a:xfrm>
              <a:off x="2130" y="3300"/>
              <a:ext cx="53" cy="40"/>
            </a:xfrm>
            <a:custGeom>
              <a:avLst/>
              <a:gdLst>
                <a:gd name="T0" fmla="*/ 13 w 53"/>
                <a:gd name="T1" fmla="*/ 32 h 40"/>
                <a:gd name="T2" fmla="*/ 13 w 53"/>
                <a:gd name="T3" fmla="*/ 40 h 40"/>
                <a:gd name="T4" fmla="*/ 18 w 53"/>
                <a:gd name="T5" fmla="*/ 35 h 40"/>
                <a:gd name="T6" fmla="*/ 30 w 53"/>
                <a:gd name="T7" fmla="*/ 26 h 40"/>
                <a:gd name="T8" fmla="*/ 45 w 53"/>
                <a:gd name="T9" fmla="*/ 15 h 40"/>
                <a:gd name="T10" fmla="*/ 53 w 53"/>
                <a:gd name="T11" fmla="*/ 7 h 40"/>
                <a:gd name="T12" fmla="*/ 46 w 53"/>
                <a:gd name="T13" fmla="*/ 0 h 40"/>
                <a:gd name="T14" fmla="*/ 38 w 53"/>
                <a:gd name="T15" fmla="*/ 5 h 40"/>
                <a:gd name="T16" fmla="*/ 24 w 53"/>
                <a:gd name="T17" fmla="*/ 16 h 40"/>
                <a:gd name="T18" fmla="*/ 11 w 53"/>
                <a:gd name="T19" fmla="*/ 26 h 40"/>
                <a:gd name="T20" fmla="*/ 7 w 53"/>
                <a:gd name="T21" fmla="*/ 31 h 40"/>
                <a:gd name="T22" fmla="*/ 7 w 53"/>
                <a:gd name="T23" fmla="*/ 39 h 40"/>
                <a:gd name="T24" fmla="*/ 7 w 53"/>
                <a:gd name="T25" fmla="*/ 31 h 40"/>
                <a:gd name="T26" fmla="*/ 0 w 53"/>
                <a:gd name="T27" fmla="*/ 35 h 40"/>
                <a:gd name="T28" fmla="*/ 7 w 53"/>
                <a:gd name="T29" fmla="*/ 39 h 40"/>
                <a:gd name="T30" fmla="*/ 13 w 53"/>
                <a:gd name="T3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40">
                  <a:moveTo>
                    <a:pt x="13" y="32"/>
                  </a:moveTo>
                  <a:lnTo>
                    <a:pt x="13" y="40"/>
                  </a:lnTo>
                  <a:lnTo>
                    <a:pt x="18" y="35"/>
                  </a:lnTo>
                  <a:lnTo>
                    <a:pt x="30" y="26"/>
                  </a:lnTo>
                  <a:lnTo>
                    <a:pt x="45" y="15"/>
                  </a:lnTo>
                  <a:lnTo>
                    <a:pt x="53" y="7"/>
                  </a:lnTo>
                  <a:lnTo>
                    <a:pt x="46" y="0"/>
                  </a:lnTo>
                  <a:lnTo>
                    <a:pt x="38" y="5"/>
                  </a:lnTo>
                  <a:lnTo>
                    <a:pt x="24" y="16"/>
                  </a:lnTo>
                  <a:lnTo>
                    <a:pt x="11" y="26"/>
                  </a:lnTo>
                  <a:lnTo>
                    <a:pt x="7" y="31"/>
                  </a:lnTo>
                  <a:lnTo>
                    <a:pt x="7" y="39"/>
                  </a:lnTo>
                  <a:lnTo>
                    <a:pt x="7" y="31"/>
                  </a:lnTo>
                  <a:lnTo>
                    <a:pt x="0" y="35"/>
                  </a:lnTo>
                  <a:lnTo>
                    <a:pt x="7" y="39"/>
                  </a:lnTo>
                  <a:lnTo>
                    <a:pt x="1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21" name="Freeform 29"/>
            <p:cNvSpPr>
              <a:spLocks/>
            </p:cNvSpPr>
            <p:nvPr/>
          </p:nvSpPr>
          <p:spPr bwMode="auto">
            <a:xfrm>
              <a:off x="2137" y="3332"/>
              <a:ext cx="136" cy="132"/>
            </a:xfrm>
            <a:custGeom>
              <a:avLst/>
              <a:gdLst>
                <a:gd name="T0" fmla="*/ 130 w 136"/>
                <a:gd name="T1" fmla="*/ 119 h 132"/>
                <a:gd name="T2" fmla="*/ 136 w 136"/>
                <a:gd name="T3" fmla="*/ 121 h 132"/>
                <a:gd name="T4" fmla="*/ 6 w 136"/>
                <a:gd name="T5" fmla="*/ 0 h 132"/>
                <a:gd name="T6" fmla="*/ 0 w 136"/>
                <a:gd name="T7" fmla="*/ 7 h 132"/>
                <a:gd name="T8" fmla="*/ 130 w 136"/>
                <a:gd name="T9" fmla="*/ 127 h 132"/>
                <a:gd name="T10" fmla="*/ 136 w 136"/>
                <a:gd name="T11" fmla="*/ 129 h 132"/>
                <a:gd name="T12" fmla="*/ 130 w 136"/>
                <a:gd name="T13" fmla="*/ 127 h 132"/>
                <a:gd name="T14" fmla="*/ 133 w 136"/>
                <a:gd name="T15" fmla="*/ 132 h 132"/>
                <a:gd name="T16" fmla="*/ 136 w 136"/>
                <a:gd name="T17" fmla="*/ 129 h 132"/>
                <a:gd name="T18" fmla="*/ 130 w 136"/>
                <a:gd name="T19" fmla="*/ 11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132">
                  <a:moveTo>
                    <a:pt x="130" y="119"/>
                  </a:moveTo>
                  <a:lnTo>
                    <a:pt x="136" y="121"/>
                  </a:lnTo>
                  <a:lnTo>
                    <a:pt x="6" y="0"/>
                  </a:lnTo>
                  <a:lnTo>
                    <a:pt x="0" y="7"/>
                  </a:lnTo>
                  <a:lnTo>
                    <a:pt x="130" y="127"/>
                  </a:lnTo>
                  <a:lnTo>
                    <a:pt x="136" y="129"/>
                  </a:lnTo>
                  <a:lnTo>
                    <a:pt x="130" y="127"/>
                  </a:lnTo>
                  <a:lnTo>
                    <a:pt x="133" y="132"/>
                  </a:lnTo>
                  <a:lnTo>
                    <a:pt x="136" y="129"/>
                  </a:lnTo>
                  <a:lnTo>
                    <a:pt x="130" y="1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22" name="Freeform 30"/>
            <p:cNvSpPr>
              <a:spLocks/>
            </p:cNvSpPr>
            <p:nvPr/>
          </p:nvSpPr>
          <p:spPr bwMode="auto">
            <a:xfrm>
              <a:off x="2267" y="2829"/>
              <a:ext cx="814" cy="632"/>
            </a:xfrm>
            <a:custGeom>
              <a:avLst/>
              <a:gdLst>
                <a:gd name="T0" fmla="*/ 802 w 814"/>
                <a:gd name="T1" fmla="*/ 8 h 632"/>
                <a:gd name="T2" fmla="*/ 802 w 814"/>
                <a:gd name="T3" fmla="*/ 0 h 632"/>
                <a:gd name="T4" fmla="*/ 0 w 814"/>
                <a:gd name="T5" fmla="*/ 622 h 632"/>
                <a:gd name="T6" fmla="*/ 6 w 814"/>
                <a:gd name="T7" fmla="*/ 632 h 632"/>
                <a:gd name="T8" fmla="*/ 808 w 814"/>
                <a:gd name="T9" fmla="*/ 10 h 632"/>
                <a:gd name="T10" fmla="*/ 808 w 814"/>
                <a:gd name="T11" fmla="*/ 2 h 632"/>
                <a:gd name="T12" fmla="*/ 808 w 814"/>
                <a:gd name="T13" fmla="*/ 10 h 632"/>
                <a:gd name="T14" fmla="*/ 814 w 814"/>
                <a:gd name="T15" fmla="*/ 5 h 632"/>
                <a:gd name="T16" fmla="*/ 808 w 814"/>
                <a:gd name="T17" fmla="*/ 2 h 632"/>
                <a:gd name="T18" fmla="*/ 802 w 814"/>
                <a:gd name="T19" fmla="*/ 8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4" h="632">
                  <a:moveTo>
                    <a:pt x="802" y="8"/>
                  </a:moveTo>
                  <a:lnTo>
                    <a:pt x="802" y="0"/>
                  </a:lnTo>
                  <a:lnTo>
                    <a:pt x="0" y="622"/>
                  </a:lnTo>
                  <a:lnTo>
                    <a:pt x="6" y="632"/>
                  </a:lnTo>
                  <a:lnTo>
                    <a:pt x="808" y="10"/>
                  </a:lnTo>
                  <a:lnTo>
                    <a:pt x="808" y="2"/>
                  </a:lnTo>
                  <a:lnTo>
                    <a:pt x="808" y="10"/>
                  </a:lnTo>
                  <a:lnTo>
                    <a:pt x="814" y="5"/>
                  </a:lnTo>
                  <a:lnTo>
                    <a:pt x="808" y="2"/>
                  </a:lnTo>
                  <a:lnTo>
                    <a:pt x="80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23" name="Freeform 31"/>
            <p:cNvSpPr>
              <a:spLocks/>
            </p:cNvSpPr>
            <p:nvPr/>
          </p:nvSpPr>
          <p:spPr bwMode="auto">
            <a:xfrm>
              <a:off x="1306" y="1937"/>
              <a:ext cx="816" cy="631"/>
            </a:xfrm>
            <a:custGeom>
              <a:avLst/>
              <a:gdLst>
                <a:gd name="T0" fmla="*/ 13 w 816"/>
                <a:gd name="T1" fmla="*/ 623 h 631"/>
                <a:gd name="T2" fmla="*/ 13 w 816"/>
                <a:gd name="T3" fmla="*/ 631 h 631"/>
                <a:gd name="T4" fmla="*/ 816 w 816"/>
                <a:gd name="T5" fmla="*/ 9 h 631"/>
                <a:gd name="T6" fmla="*/ 810 w 816"/>
                <a:gd name="T7" fmla="*/ 0 h 631"/>
                <a:gd name="T8" fmla="*/ 7 w 816"/>
                <a:gd name="T9" fmla="*/ 622 h 631"/>
                <a:gd name="T10" fmla="*/ 7 w 816"/>
                <a:gd name="T11" fmla="*/ 630 h 631"/>
                <a:gd name="T12" fmla="*/ 7 w 816"/>
                <a:gd name="T13" fmla="*/ 622 h 631"/>
                <a:gd name="T14" fmla="*/ 0 w 816"/>
                <a:gd name="T15" fmla="*/ 627 h 631"/>
                <a:gd name="T16" fmla="*/ 7 w 816"/>
                <a:gd name="T17" fmla="*/ 630 h 631"/>
                <a:gd name="T18" fmla="*/ 13 w 816"/>
                <a:gd name="T19" fmla="*/ 623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6" h="631">
                  <a:moveTo>
                    <a:pt x="13" y="623"/>
                  </a:moveTo>
                  <a:lnTo>
                    <a:pt x="13" y="631"/>
                  </a:lnTo>
                  <a:lnTo>
                    <a:pt x="816" y="9"/>
                  </a:lnTo>
                  <a:lnTo>
                    <a:pt x="810" y="0"/>
                  </a:lnTo>
                  <a:lnTo>
                    <a:pt x="7" y="622"/>
                  </a:lnTo>
                  <a:lnTo>
                    <a:pt x="7" y="630"/>
                  </a:lnTo>
                  <a:lnTo>
                    <a:pt x="7" y="622"/>
                  </a:lnTo>
                  <a:lnTo>
                    <a:pt x="0" y="627"/>
                  </a:lnTo>
                  <a:lnTo>
                    <a:pt x="7" y="630"/>
                  </a:lnTo>
                  <a:lnTo>
                    <a:pt x="13" y="6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24" name="Freeform 32"/>
            <p:cNvSpPr>
              <a:spLocks/>
            </p:cNvSpPr>
            <p:nvPr/>
          </p:nvSpPr>
          <p:spPr bwMode="auto">
            <a:xfrm>
              <a:off x="1313" y="2560"/>
              <a:ext cx="114" cy="113"/>
            </a:xfrm>
            <a:custGeom>
              <a:avLst/>
              <a:gdLst>
                <a:gd name="T0" fmla="*/ 108 w 114"/>
                <a:gd name="T1" fmla="*/ 101 h 113"/>
                <a:gd name="T2" fmla="*/ 114 w 114"/>
                <a:gd name="T3" fmla="*/ 102 h 113"/>
                <a:gd name="T4" fmla="*/ 6 w 114"/>
                <a:gd name="T5" fmla="*/ 0 h 113"/>
                <a:gd name="T6" fmla="*/ 0 w 114"/>
                <a:gd name="T7" fmla="*/ 7 h 113"/>
                <a:gd name="T8" fmla="*/ 108 w 114"/>
                <a:gd name="T9" fmla="*/ 109 h 113"/>
                <a:gd name="T10" fmla="*/ 114 w 114"/>
                <a:gd name="T11" fmla="*/ 110 h 113"/>
                <a:gd name="T12" fmla="*/ 108 w 114"/>
                <a:gd name="T13" fmla="*/ 109 h 113"/>
                <a:gd name="T14" fmla="*/ 111 w 114"/>
                <a:gd name="T15" fmla="*/ 113 h 113"/>
                <a:gd name="T16" fmla="*/ 114 w 114"/>
                <a:gd name="T17" fmla="*/ 110 h 113"/>
                <a:gd name="T18" fmla="*/ 108 w 114"/>
                <a:gd name="T19" fmla="*/ 10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3">
                  <a:moveTo>
                    <a:pt x="108" y="101"/>
                  </a:moveTo>
                  <a:lnTo>
                    <a:pt x="114" y="102"/>
                  </a:lnTo>
                  <a:lnTo>
                    <a:pt x="6" y="0"/>
                  </a:lnTo>
                  <a:lnTo>
                    <a:pt x="0" y="7"/>
                  </a:lnTo>
                  <a:lnTo>
                    <a:pt x="108" y="109"/>
                  </a:lnTo>
                  <a:lnTo>
                    <a:pt x="114" y="110"/>
                  </a:lnTo>
                  <a:lnTo>
                    <a:pt x="108" y="109"/>
                  </a:lnTo>
                  <a:lnTo>
                    <a:pt x="111" y="113"/>
                  </a:lnTo>
                  <a:lnTo>
                    <a:pt x="114" y="110"/>
                  </a:lnTo>
                  <a:lnTo>
                    <a:pt x="108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25" name="Freeform 33"/>
            <p:cNvSpPr>
              <a:spLocks/>
            </p:cNvSpPr>
            <p:nvPr/>
          </p:nvSpPr>
          <p:spPr bwMode="auto">
            <a:xfrm>
              <a:off x="1421" y="2645"/>
              <a:ext cx="35" cy="25"/>
            </a:xfrm>
            <a:custGeom>
              <a:avLst/>
              <a:gdLst>
                <a:gd name="T0" fmla="*/ 21 w 35"/>
                <a:gd name="T1" fmla="*/ 8 h 25"/>
                <a:gd name="T2" fmla="*/ 24 w 35"/>
                <a:gd name="T3" fmla="*/ 0 h 25"/>
                <a:gd name="T4" fmla="*/ 17 w 35"/>
                <a:gd name="T5" fmla="*/ 3 h 25"/>
                <a:gd name="T6" fmla="*/ 9 w 35"/>
                <a:gd name="T7" fmla="*/ 8 h 25"/>
                <a:gd name="T8" fmla="*/ 3 w 35"/>
                <a:gd name="T9" fmla="*/ 14 h 25"/>
                <a:gd name="T10" fmla="*/ 0 w 35"/>
                <a:gd name="T11" fmla="*/ 16 h 25"/>
                <a:gd name="T12" fmla="*/ 6 w 35"/>
                <a:gd name="T13" fmla="*/ 25 h 25"/>
                <a:gd name="T14" fmla="*/ 9 w 35"/>
                <a:gd name="T15" fmla="*/ 24 h 25"/>
                <a:gd name="T16" fmla="*/ 16 w 35"/>
                <a:gd name="T17" fmla="*/ 17 h 25"/>
                <a:gd name="T18" fmla="*/ 24 w 35"/>
                <a:gd name="T19" fmla="*/ 13 h 25"/>
                <a:gd name="T20" fmla="*/ 27 w 35"/>
                <a:gd name="T21" fmla="*/ 9 h 25"/>
                <a:gd name="T22" fmla="*/ 30 w 35"/>
                <a:gd name="T23" fmla="*/ 1 h 25"/>
                <a:gd name="T24" fmla="*/ 27 w 35"/>
                <a:gd name="T25" fmla="*/ 9 h 25"/>
                <a:gd name="T26" fmla="*/ 35 w 35"/>
                <a:gd name="T27" fmla="*/ 6 h 25"/>
                <a:gd name="T28" fmla="*/ 30 w 35"/>
                <a:gd name="T29" fmla="*/ 1 h 25"/>
                <a:gd name="T30" fmla="*/ 21 w 35"/>
                <a:gd name="T3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25">
                  <a:moveTo>
                    <a:pt x="21" y="8"/>
                  </a:moveTo>
                  <a:lnTo>
                    <a:pt x="24" y="0"/>
                  </a:lnTo>
                  <a:lnTo>
                    <a:pt x="17" y="3"/>
                  </a:lnTo>
                  <a:lnTo>
                    <a:pt x="9" y="8"/>
                  </a:lnTo>
                  <a:lnTo>
                    <a:pt x="3" y="14"/>
                  </a:lnTo>
                  <a:lnTo>
                    <a:pt x="0" y="16"/>
                  </a:lnTo>
                  <a:lnTo>
                    <a:pt x="6" y="25"/>
                  </a:lnTo>
                  <a:lnTo>
                    <a:pt x="9" y="24"/>
                  </a:lnTo>
                  <a:lnTo>
                    <a:pt x="16" y="17"/>
                  </a:lnTo>
                  <a:lnTo>
                    <a:pt x="24" y="13"/>
                  </a:lnTo>
                  <a:lnTo>
                    <a:pt x="27" y="9"/>
                  </a:lnTo>
                  <a:lnTo>
                    <a:pt x="30" y="1"/>
                  </a:lnTo>
                  <a:lnTo>
                    <a:pt x="27" y="9"/>
                  </a:lnTo>
                  <a:lnTo>
                    <a:pt x="35" y="6"/>
                  </a:lnTo>
                  <a:lnTo>
                    <a:pt x="30" y="1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26" name="Freeform 34"/>
            <p:cNvSpPr>
              <a:spLocks/>
            </p:cNvSpPr>
            <p:nvPr/>
          </p:nvSpPr>
          <p:spPr bwMode="auto">
            <a:xfrm>
              <a:off x="1437" y="2616"/>
              <a:ext cx="16" cy="37"/>
            </a:xfrm>
            <a:custGeom>
              <a:avLst/>
              <a:gdLst>
                <a:gd name="T0" fmla="*/ 9 w 16"/>
                <a:gd name="T1" fmla="*/ 0 h 37"/>
                <a:gd name="T2" fmla="*/ 9 w 16"/>
                <a:gd name="T3" fmla="*/ 0 h 37"/>
                <a:gd name="T4" fmla="*/ 1 w 16"/>
                <a:gd name="T5" fmla="*/ 8 h 37"/>
                <a:gd name="T6" fmla="*/ 0 w 16"/>
                <a:gd name="T7" fmla="*/ 18 h 37"/>
                <a:gd name="T8" fmla="*/ 0 w 16"/>
                <a:gd name="T9" fmla="*/ 27 h 37"/>
                <a:gd name="T10" fmla="*/ 5 w 16"/>
                <a:gd name="T11" fmla="*/ 37 h 37"/>
                <a:gd name="T12" fmla="*/ 14 w 16"/>
                <a:gd name="T13" fmla="*/ 30 h 37"/>
                <a:gd name="T14" fmla="*/ 9 w 16"/>
                <a:gd name="T15" fmla="*/ 24 h 37"/>
                <a:gd name="T16" fmla="*/ 9 w 16"/>
                <a:gd name="T17" fmla="*/ 18 h 37"/>
                <a:gd name="T18" fmla="*/ 11 w 16"/>
                <a:gd name="T19" fmla="*/ 15 h 37"/>
                <a:gd name="T20" fmla="*/ 16 w 16"/>
                <a:gd name="T21" fmla="*/ 10 h 37"/>
                <a:gd name="T22" fmla="*/ 16 w 16"/>
                <a:gd name="T23" fmla="*/ 10 h 37"/>
                <a:gd name="T24" fmla="*/ 9 w 16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37">
                  <a:moveTo>
                    <a:pt x="9" y="0"/>
                  </a:moveTo>
                  <a:lnTo>
                    <a:pt x="9" y="0"/>
                  </a:lnTo>
                  <a:lnTo>
                    <a:pt x="1" y="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5" y="37"/>
                  </a:lnTo>
                  <a:lnTo>
                    <a:pt x="14" y="30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27" name="Freeform 35"/>
            <p:cNvSpPr>
              <a:spLocks/>
            </p:cNvSpPr>
            <p:nvPr/>
          </p:nvSpPr>
          <p:spPr bwMode="auto">
            <a:xfrm>
              <a:off x="1446" y="2610"/>
              <a:ext cx="43" cy="17"/>
            </a:xfrm>
            <a:custGeom>
              <a:avLst/>
              <a:gdLst>
                <a:gd name="T0" fmla="*/ 43 w 43"/>
                <a:gd name="T1" fmla="*/ 9 h 17"/>
                <a:gd name="T2" fmla="*/ 43 w 43"/>
                <a:gd name="T3" fmla="*/ 8 h 17"/>
                <a:gd name="T4" fmla="*/ 32 w 43"/>
                <a:gd name="T5" fmla="*/ 3 h 17"/>
                <a:gd name="T6" fmla="*/ 21 w 43"/>
                <a:gd name="T7" fmla="*/ 0 h 17"/>
                <a:gd name="T8" fmla="*/ 10 w 43"/>
                <a:gd name="T9" fmla="*/ 1 h 17"/>
                <a:gd name="T10" fmla="*/ 0 w 43"/>
                <a:gd name="T11" fmla="*/ 6 h 17"/>
                <a:gd name="T12" fmla="*/ 7 w 43"/>
                <a:gd name="T13" fmla="*/ 16 h 17"/>
                <a:gd name="T14" fmla="*/ 13 w 43"/>
                <a:gd name="T15" fmla="*/ 11 h 17"/>
                <a:gd name="T16" fmla="*/ 21 w 43"/>
                <a:gd name="T17" fmla="*/ 9 h 17"/>
                <a:gd name="T18" fmla="*/ 29 w 43"/>
                <a:gd name="T19" fmla="*/ 13 h 17"/>
                <a:gd name="T20" fmla="*/ 37 w 43"/>
                <a:gd name="T21" fmla="*/ 17 h 17"/>
                <a:gd name="T22" fmla="*/ 37 w 43"/>
                <a:gd name="T23" fmla="*/ 16 h 17"/>
                <a:gd name="T24" fmla="*/ 43 w 43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17">
                  <a:moveTo>
                    <a:pt x="43" y="9"/>
                  </a:moveTo>
                  <a:lnTo>
                    <a:pt x="43" y="8"/>
                  </a:lnTo>
                  <a:lnTo>
                    <a:pt x="32" y="3"/>
                  </a:lnTo>
                  <a:lnTo>
                    <a:pt x="21" y="0"/>
                  </a:lnTo>
                  <a:lnTo>
                    <a:pt x="10" y="1"/>
                  </a:lnTo>
                  <a:lnTo>
                    <a:pt x="0" y="6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21" y="9"/>
                  </a:lnTo>
                  <a:lnTo>
                    <a:pt x="29" y="13"/>
                  </a:lnTo>
                  <a:lnTo>
                    <a:pt x="37" y="17"/>
                  </a:lnTo>
                  <a:lnTo>
                    <a:pt x="37" y="16"/>
                  </a:lnTo>
                  <a:lnTo>
                    <a:pt x="4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28" name="Freeform 36"/>
            <p:cNvSpPr>
              <a:spLocks/>
            </p:cNvSpPr>
            <p:nvPr/>
          </p:nvSpPr>
          <p:spPr bwMode="auto">
            <a:xfrm>
              <a:off x="1481" y="2619"/>
              <a:ext cx="18" cy="40"/>
            </a:xfrm>
            <a:custGeom>
              <a:avLst/>
              <a:gdLst>
                <a:gd name="T0" fmla="*/ 7 w 18"/>
                <a:gd name="T1" fmla="*/ 40 h 40"/>
                <a:gd name="T2" fmla="*/ 7 w 18"/>
                <a:gd name="T3" fmla="*/ 40 h 40"/>
                <a:gd name="T4" fmla="*/ 15 w 18"/>
                <a:gd name="T5" fmla="*/ 31 h 40"/>
                <a:gd name="T6" fmla="*/ 18 w 18"/>
                <a:gd name="T7" fmla="*/ 19 h 40"/>
                <a:gd name="T8" fmla="*/ 15 w 18"/>
                <a:gd name="T9" fmla="*/ 10 h 40"/>
                <a:gd name="T10" fmla="*/ 8 w 18"/>
                <a:gd name="T11" fmla="*/ 0 h 40"/>
                <a:gd name="T12" fmla="*/ 2 w 18"/>
                <a:gd name="T13" fmla="*/ 7 h 40"/>
                <a:gd name="T14" fmla="*/ 5 w 18"/>
                <a:gd name="T15" fmla="*/ 13 h 40"/>
                <a:gd name="T16" fmla="*/ 5 w 18"/>
                <a:gd name="T17" fmla="*/ 19 h 40"/>
                <a:gd name="T18" fmla="*/ 5 w 18"/>
                <a:gd name="T19" fmla="*/ 27 h 40"/>
                <a:gd name="T20" fmla="*/ 0 w 18"/>
                <a:gd name="T21" fmla="*/ 31 h 40"/>
                <a:gd name="T22" fmla="*/ 0 w 18"/>
                <a:gd name="T23" fmla="*/ 31 h 40"/>
                <a:gd name="T24" fmla="*/ 7 w 18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40">
                  <a:moveTo>
                    <a:pt x="7" y="40"/>
                  </a:moveTo>
                  <a:lnTo>
                    <a:pt x="7" y="40"/>
                  </a:lnTo>
                  <a:lnTo>
                    <a:pt x="15" y="31"/>
                  </a:lnTo>
                  <a:lnTo>
                    <a:pt x="18" y="19"/>
                  </a:lnTo>
                  <a:lnTo>
                    <a:pt x="15" y="10"/>
                  </a:lnTo>
                  <a:lnTo>
                    <a:pt x="8" y="0"/>
                  </a:lnTo>
                  <a:lnTo>
                    <a:pt x="2" y="7"/>
                  </a:lnTo>
                  <a:lnTo>
                    <a:pt x="5" y="13"/>
                  </a:lnTo>
                  <a:lnTo>
                    <a:pt x="5" y="19"/>
                  </a:lnTo>
                  <a:lnTo>
                    <a:pt x="5" y="2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7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29" name="Freeform 37"/>
            <p:cNvSpPr>
              <a:spLocks/>
            </p:cNvSpPr>
            <p:nvPr/>
          </p:nvSpPr>
          <p:spPr bwMode="auto">
            <a:xfrm>
              <a:off x="1443" y="2645"/>
              <a:ext cx="45" cy="17"/>
            </a:xfrm>
            <a:custGeom>
              <a:avLst/>
              <a:gdLst>
                <a:gd name="T0" fmla="*/ 0 w 45"/>
                <a:gd name="T1" fmla="*/ 8 h 17"/>
                <a:gd name="T2" fmla="*/ 0 w 45"/>
                <a:gd name="T3" fmla="*/ 9 h 17"/>
                <a:gd name="T4" fmla="*/ 10 w 45"/>
                <a:gd name="T5" fmla="*/ 14 h 17"/>
                <a:gd name="T6" fmla="*/ 22 w 45"/>
                <a:gd name="T7" fmla="*/ 17 h 17"/>
                <a:gd name="T8" fmla="*/ 32 w 45"/>
                <a:gd name="T9" fmla="*/ 17 h 17"/>
                <a:gd name="T10" fmla="*/ 45 w 45"/>
                <a:gd name="T11" fmla="*/ 14 h 17"/>
                <a:gd name="T12" fmla="*/ 38 w 45"/>
                <a:gd name="T13" fmla="*/ 5 h 17"/>
                <a:gd name="T14" fmla="*/ 32 w 45"/>
                <a:gd name="T15" fmla="*/ 8 h 17"/>
                <a:gd name="T16" fmla="*/ 22 w 45"/>
                <a:gd name="T17" fmla="*/ 8 h 17"/>
                <a:gd name="T18" fmla="*/ 13 w 45"/>
                <a:gd name="T19" fmla="*/ 5 h 17"/>
                <a:gd name="T20" fmla="*/ 6 w 45"/>
                <a:gd name="T21" fmla="*/ 0 h 17"/>
                <a:gd name="T22" fmla="*/ 6 w 45"/>
                <a:gd name="T23" fmla="*/ 1 h 17"/>
                <a:gd name="T24" fmla="*/ 0 w 45"/>
                <a:gd name="T2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7">
                  <a:moveTo>
                    <a:pt x="0" y="8"/>
                  </a:moveTo>
                  <a:lnTo>
                    <a:pt x="0" y="9"/>
                  </a:lnTo>
                  <a:lnTo>
                    <a:pt x="10" y="14"/>
                  </a:lnTo>
                  <a:lnTo>
                    <a:pt x="22" y="17"/>
                  </a:lnTo>
                  <a:lnTo>
                    <a:pt x="32" y="17"/>
                  </a:lnTo>
                  <a:lnTo>
                    <a:pt x="45" y="14"/>
                  </a:lnTo>
                  <a:lnTo>
                    <a:pt x="38" y="5"/>
                  </a:lnTo>
                  <a:lnTo>
                    <a:pt x="32" y="8"/>
                  </a:lnTo>
                  <a:lnTo>
                    <a:pt x="22" y="8"/>
                  </a:lnTo>
                  <a:lnTo>
                    <a:pt x="13" y="5"/>
                  </a:lnTo>
                  <a:lnTo>
                    <a:pt x="6" y="0"/>
                  </a:lnTo>
                  <a:lnTo>
                    <a:pt x="6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0" name="Freeform 38"/>
            <p:cNvSpPr>
              <a:spLocks/>
            </p:cNvSpPr>
            <p:nvPr/>
          </p:nvSpPr>
          <p:spPr bwMode="auto">
            <a:xfrm>
              <a:off x="1421" y="2646"/>
              <a:ext cx="28" cy="23"/>
            </a:xfrm>
            <a:custGeom>
              <a:avLst/>
              <a:gdLst>
                <a:gd name="T0" fmla="*/ 6 w 28"/>
                <a:gd name="T1" fmla="*/ 16 h 23"/>
                <a:gd name="T2" fmla="*/ 0 w 28"/>
                <a:gd name="T3" fmla="*/ 23 h 23"/>
                <a:gd name="T4" fmla="*/ 9 w 28"/>
                <a:gd name="T5" fmla="*/ 23 h 23"/>
                <a:gd name="T6" fmla="*/ 17 w 28"/>
                <a:gd name="T7" fmla="*/ 16 h 23"/>
                <a:gd name="T8" fmla="*/ 25 w 28"/>
                <a:gd name="T9" fmla="*/ 10 h 23"/>
                <a:gd name="T10" fmla="*/ 22 w 28"/>
                <a:gd name="T11" fmla="*/ 7 h 23"/>
                <a:gd name="T12" fmla="*/ 28 w 28"/>
                <a:gd name="T13" fmla="*/ 0 h 23"/>
                <a:gd name="T14" fmla="*/ 19 w 28"/>
                <a:gd name="T15" fmla="*/ 0 h 23"/>
                <a:gd name="T16" fmla="*/ 11 w 28"/>
                <a:gd name="T17" fmla="*/ 7 h 23"/>
                <a:gd name="T18" fmla="*/ 3 w 28"/>
                <a:gd name="T19" fmla="*/ 13 h 23"/>
                <a:gd name="T20" fmla="*/ 6 w 28"/>
                <a:gd name="T21" fmla="*/ 16 h 23"/>
                <a:gd name="T22" fmla="*/ 0 w 28"/>
                <a:gd name="T23" fmla="*/ 23 h 23"/>
                <a:gd name="T24" fmla="*/ 6 w 28"/>
                <a:gd name="T25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3">
                  <a:moveTo>
                    <a:pt x="6" y="16"/>
                  </a:moveTo>
                  <a:lnTo>
                    <a:pt x="0" y="23"/>
                  </a:lnTo>
                  <a:lnTo>
                    <a:pt x="9" y="23"/>
                  </a:lnTo>
                  <a:lnTo>
                    <a:pt x="17" y="16"/>
                  </a:lnTo>
                  <a:lnTo>
                    <a:pt x="25" y="10"/>
                  </a:lnTo>
                  <a:lnTo>
                    <a:pt x="22" y="7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7"/>
                  </a:lnTo>
                  <a:lnTo>
                    <a:pt x="3" y="13"/>
                  </a:lnTo>
                  <a:lnTo>
                    <a:pt x="6" y="16"/>
                  </a:lnTo>
                  <a:lnTo>
                    <a:pt x="0" y="2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1" name="Freeform 39"/>
            <p:cNvSpPr>
              <a:spLocks/>
            </p:cNvSpPr>
            <p:nvPr/>
          </p:nvSpPr>
          <p:spPr bwMode="auto">
            <a:xfrm>
              <a:off x="1407" y="2489"/>
              <a:ext cx="957" cy="899"/>
            </a:xfrm>
            <a:custGeom>
              <a:avLst/>
              <a:gdLst>
                <a:gd name="T0" fmla="*/ 954 w 957"/>
                <a:gd name="T1" fmla="*/ 896 h 899"/>
                <a:gd name="T2" fmla="*/ 957 w 957"/>
                <a:gd name="T3" fmla="*/ 892 h 899"/>
                <a:gd name="T4" fmla="*/ 6 w 957"/>
                <a:gd name="T5" fmla="*/ 0 h 899"/>
                <a:gd name="T6" fmla="*/ 0 w 957"/>
                <a:gd name="T7" fmla="*/ 6 h 899"/>
                <a:gd name="T8" fmla="*/ 951 w 957"/>
                <a:gd name="T9" fmla="*/ 899 h 899"/>
                <a:gd name="T10" fmla="*/ 954 w 957"/>
                <a:gd name="T11" fmla="*/ 896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7" h="899">
                  <a:moveTo>
                    <a:pt x="954" y="896"/>
                  </a:moveTo>
                  <a:lnTo>
                    <a:pt x="957" y="892"/>
                  </a:lnTo>
                  <a:lnTo>
                    <a:pt x="6" y="0"/>
                  </a:lnTo>
                  <a:lnTo>
                    <a:pt x="0" y="6"/>
                  </a:lnTo>
                  <a:lnTo>
                    <a:pt x="951" y="899"/>
                  </a:lnTo>
                  <a:lnTo>
                    <a:pt x="954" y="89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2" name="Freeform 40"/>
            <p:cNvSpPr>
              <a:spLocks/>
            </p:cNvSpPr>
            <p:nvPr/>
          </p:nvSpPr>
          <p:spPr bwMode="auto">
            <a:xfrm>
              <a:off x="2140" y="3316"/>
              <a:ext cx="27" cy="19"/>
            </a:xfrm>
            <a:custGeom>
              <a:avLst/>
              <a:gdLst>
                <a:gd name="T0" fmla="*/ 0 w 27"/>
                <a:gd name="T1" fmla="*/ 19 h 19"/>
                <a:gd name="T2" fmla="*/ 27 w 27"/>
                <a:gd name="T3" fmla="*/ 0 h 19"/>
                <a:gd name="T4" fmla="*/ 0 w 27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19">
                  <a:moveTo>
                    <a:pt x="0" y="19"/>
                  </a:moveTo>
                  <a:lnTo>
                    <a:pt x="27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3" name="Freeform 41"/>
            <p:cNvSpPr>
              <a:spLocks/>
            </p:cNvSpPr>
            <p:nvPr/>
          </p:nvSpPr>
          <p:spPr bwMode="auto">
            <a:xfrm>
              <a:off x="2137" y="3311"/>
              <a:ext cx="33" cy="29"/>
            </a:xfrm>
            <a:custGeom>
              <a:avLst/>
              <a:gdLst>
                <a:gd name="T0" fmla="*/ 30 w 33"/>
                <a:gd name="T1" fmla="*/ 5 h 29"/>
                <a:gd name="T2" fmla="*/ 27 w 33"/>
                <a:gd name="T3" fmla="*/ 0 h 29"/>
                <a:gd name="T4" fmla="*/ 0 w 33"/>
                <a:gd name="T5" fmla="*/ 20 h 29"/>
                <a:gd name="T6" fmla="*/ 6 w 33"/>
                <a:gd name="T7" fmla="*/ 29 h 29"/>
                <a:gd name="T8" fmla="*/ 33 w 33"/>
                <a:gd name="T9" fmla="*/ 10 h 29"/>
                <a:gd name="T10" fmla="*/ 30 w 33"/>
                <a:gd name="T1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9">
                  <a:moveTo>
                    <a:pt x="30" y="5"/>
                  </a:moveTo>
                  <a:lnTo>
                    <a:pt x="27" y="0"/>
                  </a:lnTo>
                  <a:lnTo>
                    <a:pt x="0" y="20"/>
                  </a:lnTo>
                  <a:lnTo>
                    <a:pt x="6" y="29"/>
                  </a:lnTo>
                  <a:lnTo>
                    <a:pt x="33" y="1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4" name="Freeform 42"/>
            <p:cNvSpPr>
              <a:spLocks/>
            </p:cNvSpPr>
            <p:nvPr/>
          </p:nvSpPr>
          <p:spPr bwMode="auto">
            <a:xfrm>
              <a:off x="1806" y="3004"/>
              <a:ext cx="17" cy="18"/>
            </a:xfrm>
            <a:custGeom>
              <a:avLst/>
              <a:gdLst>
                <a:gd name="T0" fmla="*/ 0 w 17"/>
                <a:gd name="T1" fmla="*/ 18 h 18"/>
                <a:gd name="T2" fmla="*/ 1 w 17"/>
                <a:gd name="T3" fmla="*/ 16 h 18"/>
                <a:gd name="T4" fmla="*/ 6 w 17"/>
                <a:gd name="T5" fmla="*/ 12 h 18"/>
                <a:gd name="T6" fmla="*/ 13 w 17"/>
                <a:gd name="T7" fmla="*/ 5 h 18"/>
                <a:gd name="T8" fmla="*/ 17 w 17"/>
                <a:gd name="T9" fmla="*/ 0 h 18"/>
                <a:gd name="T10" fmla="*/ 0 w 17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8">
                  <a:moveTo>
                    <a:pt x="0" y="18"/>
                  </a:moveTo>
                  <a:lnTo>
                    <a:pt x="1" y="16"/>
                  </a:lnTo>
                  <a:lnTo>
                    <a:pt x="6" y="12"/>
                  </a:lnTo>
                  <a:lnTo>
                    <a:pt x="13" y="5"/>
                  </a:lnTo>
                  <a:lnTo>
                    <a:pt x="17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5" name="Freeform 43"/>
            <p:cNvSpPr>
              <a:spLocks/>
            </p:cNvSpPr>
            <p:nvPr/>
          </p:nvSpPr>
          <p:spPr bwMode="auto">
            <a:xfrm>
              <a:off x="1803" y="3001"/>
              <a:ext cx="23" cy="24"/>
            </a:xfrm>
            <a:custGeom>
              <a:avLst/>
              <a:gdLst>
                <a:gd name="T0" fmla="*/ 17 w 23"/>
                <a:gd name="T1" fmla="*/ 0 h 24"/>
                <a:gd name="T2" fmla="*/ 12 w 23"/>
                <a:gd name="T3" fmla="*/ 5 h 24"/>
                <a:gd name="T4" fmla="*/ 6 w 23"/>
                <a:gd name="T5" fmla="*/ 11 h 24"/>
                <a:gd name="T6" fmla="*/ 1 w 23"/>
                <a:gd name="T7" fmla="*/ 16 h 24"/>
                <a:gd name="T8" fmla="*/ 0 w 23"/>
                <a:gd name="T9" fmla="*/ 18 h 24"/>
                <a:gd name="T10" fmla="*/ 6 w 23"/>
                <a:gd name="T11" fmla="*/ 24 h 24"/>
                <a:gd name="T12" fmla="*/ 8 w 23"/>
                <a:gd name="T13" fmla="*/ 22 h 24"/>
                <a:gd name="T14" fmla="*/ 12 w 23"/>
                <a:gd name="T15" fmla="*/ 18 h 24"/>
                <a:gd name="T16" fmla="*/ 19 w 23"/>
                <a:gd name="T17" fmla="*/ 11 h 24"/>
                <a:gd name="T18" fmla="*/ 23 w 23"/>
                <a:gd name="T19" fmla="*/ 7 h 24"/>
                <a:gd name="T20" fmla="*/ 17 w 23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17" y="0"/>
                  </a:moveTo>
                  <a:lnTo>
                    <a:pt x="12" y="5"/>
                  </a:lnTo>
                  <a:lnTo>
                    <a:pt x="6" y="11"/>
                  </a:lnTo>
                  <a:lnTo>
                    <a:pt x="1" y="1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8" y="22"/>
                  </a:lnTo>
                  <a:lnTo>
                    <a:pt x="12" y="18"/>
                  </a:lnTo>
                  <a:lnTo>
                    <a:pt x="19" y="11"/>
                  </a:lnTo>
                  <a:lnTo>
                    <a:pt x="23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6" name="Freeform 44"/>
            <p:cNvSpPr>
              <a:spLocks/>
            </p:cNvSpPr>
            <p:nvPr/>
          </p:nvSpPr>
          <p:spPr bwMode="auto">
            <a:xfrm>
              <a:off x="1424" y="2654"/>
              <a:ext cx="16" cy="12"/>
            </a:xfrm>
            <a:custGeom>
              <a:avLst/>
              <a:gdLst>
                <a:gd name="T0" fmla="*/ 0 w 16"/>
                <a:gd name="T1" fmla="*/ 12 h 12"/>
                <a:gd name="T2" fmla="*/ 2 w 16"/>
                <a:gd name="T3" fmla="*/ 10 h 12"/>
                <a:gd name="T4" fmla="*/ 6 w 16"/>
                <a:gd name="T5" fmla="*/ 7 h 12"/>
                <a:gd name="T6" fmla="*/ 13 w 16"/>
                <a:gd name="T7" fmla="*/ 4 h 12"/>
                <a:gd name="T8" fmla="*/ 16 w 16"/>
                <a:gd name="T9" fmla="*/ 0 h 12"/>
                <a:gd name="T10" fmla="*/ 0 w 16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2">
                  <a:moveTo>
                    <a:pt x="0" y="12"/>
                  </a:moveTo>
                  <a:lnTo>
                    <a:pt x="2" y="10"/>
                  </a:lnTo>
                  <a:lnTo>
                    <a:pt x="6" y="7"/>
                  </a:lnTo>
                  <a:lnTo>
                    <a:pt x="13" y="4"/>
                  </a:lnTo>
                  <a:lnTo>
                    <a:pt x="1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7" name="Freeform 45"/>
            <p:cNvSpPr>
              <a:spLocks/>
            </p:cNvSpPr>
            <p:nvPr/>
          </p:nvSpPr>
          <p:spPr bwMode="auto">
            <a:xfrm>
              <a:off x="1421" y="2651"/>
              <a:ext cx="22" cy="19"/>
            </a:xfrm>
            <a:custGeom>
              <a:avLst/>
              <a:gdLst>
                <a:gd name="T0" fmla="*/ 16 w 22"/>
                <a:gd name="T1" fmla="*/ 0 h 19"/>
                <a:gd name="T2" fmla="*/ 13 w 22"/>
                <a:gd name="T3" fmla="*/ 2 h 19"/>
                <a:gd name="T4" fmla="*/ 8 w 22"/>
                <a:gd name="T5" fmla="*/ 5 h 19"/>
                <a:gd name="T6" fmla="*/ 1 w 22"/>
                <a:gd name="T7" fmla="*/ 8 h 19"/>
                <a:gd name="T8" fmla="*/ 0 w 22"/>
                <a:gd name="T9" fmla="*/ 10 h 19"/>
                <a:gd name="T10" fmla="*/ 6 w 22"/>
                <a:gd name="T11" fmla="*/ 19 h 19"/>
                <a:gd name="T12" fmla="*/ 8 w 22"/>
                <a:gd name="T13" fmla="*/ 18 h 19"/>
                <a:gd name="T14" fmla="*/ 11 w 22"/>
                <a:gd name="T15" fmla="*/ 15 h 19"/>
                <a:gd name="T16" fmla="*/ 19 w 22"/>
                <a:gd name="T17" fmla="*/ 11 h 19"/>
                <a:gd name="T18" fmla="*/ 22 w 22"/>
                <a:gd name="T19" fmla="*/ 7 h 19"/>
                <a:gd name="T20" fmla="*/ 16 w 22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9">
                  <a:moveTo>
                    <a:pt x="16" y="0"/>
                  </a:moveTo>
                  <a:lnTo>
                    <a:pt x="13" y="2"/>
                  </a:lnTo>
                  <a:lnTo>
                    <a:pt x="8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6" y="19"/>
                  </a:lnTo>
                  <a:lnTo>
                    <a:pt x="8" y="18"/>
                  </a:lnTo>
                  <a:lnTo>
                    <a:pt x="11" y="15"/>
                  </a:lnTo>
                  <a:lnTo>
                    <a:pt x="19" y="11"/>
                  </a:lnTo>
                  <a:lnTo>
                    <a:pt x="22" y="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8" name="Freeform 46"/>
            <p:cNvSpPr>
              <a:spLocks/>
            </p:cNvSpPr>
            <p:nvPr/>
          </p:nvSpPr>
          <p:spPr bwMode="auto">
            <a:xfrm>
              <a:off x="1469" y="2082"/>
              <a:ext cx="809" cy="631"/>
            </a:xfrm>
            <a:custGeom>
              <a:avLst/>
              <a:gdLst>
                <a:gd name="T0" fmla="*/ 3 w 809"/>
                <a:gd name="T1" fmla="*/ 626 h 631"/>
                <a:gd name="T2" fmla="*/ 6 w 809"/>
                <a:gd name="T3" fmla="*/ 631 h 631"/>
                <a:gd name="T4" fmla="*/ 809 w 809"/>
                <a:gd name="T5" fmla="*/ 9 h 631"/>
                <a:gd name="T6" fmla="*/ 803 w 809"/>
                <a:gd name="T7" fmla="*/ 0 h 631"/>
                <a:gd name="T8" fmla="*/ 0 w 809"/>
                <a:gd name="T9" fmla="*/ 622 h 631"/>
                <a:gd name="T10" fmla="*/ 3 w 809"/>
                <a:gd name="T11" fmla="*/ 626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9" h="631">
                  <a:moveTo>
                    <a:pt x="3" y="626"/>
                  </a:moveTo>
                  <a:lnTo>
                    <a:pt x="6" y="631"/>
                  </a:lnTo>
                  <a:lnTo>
                    <a:pt x="809" y="9"/>
                  </a:lnTo>
                  <a:lnTo>
                    <a:pt x="803" y="0"/>
                  </a:lnTo>
                  <a:lnTo>
                    <a:pt x="0" y="622"/>
                  </a:lnTo>
                  <a:lnTo>
                    <a:pt x="3" y="62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39" name="Freeform 47"/>
            <p:cNvSpPr>
              <a:spLocks/>
            </p:cNvSpPr>
            <p:nvPr/>
          </p:nvSpPr>
          <p:spPr bwMode="auto">
            <a:xfrm>
              <a:off x="1516" y="2126"/>
              <a:ext cx="808" cy="632"/>
            </a:xfrm>
            <a:custGeom>
              <a:avLst/>
              <a:gdLst>
                <a:gd name="T0" fmla="*/ 3 w 808"/>
                <a:gd name="T1" fmla="*/ 627 h 632"/>
                <a:gd name="T2" fmla="*/ 7 w 808"/>
                <a:gd name="T3" fmla="*/ 632 h 632"/>
                <a:gd name="T4" fmla="*/ 808 w 808"/>
                <a:gd name="T5" fmla="*/ 10 h 632"/>
                <a:gd name="T6" fmla="*/ 802 w 808"/>
                <a:gd name="T7" fmla="*/ 0 h 632"/>
                <a:gd name="T8" fmla="*/ 0 w 808"/>
                <a:gd name="T9" fmla="*/ 622 h 632"/>
                <a:gd name="T10" fmla="*/ 3 w 808"/>
                <a:gd name="T11" fmla="*/ 627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2">
                  <a:moveTo>
                    <a:pt x="3" y="627"/>
                  </a:moveTo>
                  <a:lnTo>
                    <a:pt x="7" y="632"/>
                  </a:lnTo>
                  <a:lnTo>
                    <a:pt x="808" y="10"/>
                  </a:lnTo>
                  <a:lnTo>
                    <a:pt x="802" y="0"/>
                  </a:lnTo>
                  <a:lnTo>
                    <a:pt x="0" y="622"/>
                  </a:lnTo>
                  <a:lnTo>
                    <a:pt x="3" y="62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40" name="Freeform 48"/>
            <p:cNvSpPr>
              <a:spLocks/>
            </p:cNvSpPr>
            <p:nvPr/>
          </p:nvSpPr>
          <p:spPr bwMode="auto">
            <a:xfrm>
              <a:off x="1564" y="2172"/>
              <a:ext cx="808" cy="630"/>
            </a:xfrm>
            <a:custGeom>
              <a:avLst/>
              <a:gdLst>
                <a:gd name="T0" fmla="*/ 3 w 808"/>
                <a:gd name="T1" fmla="*/ 626 h 630"/>
                <a:gd name="T2" fmla="*/ 6 w 808"/>
                <a:gd name="T3" fmla="*/ 630 h 630"/>
                <a:gd name="T4" fmla="*/ 808 w 808"/>
                <a:gd name="T5" fmla="*/ 10 h 630"/>
                <a:gd name="T6" fmla="*/ 802 w 808"/>
                <a:gd name="T7" fmla="*/ 0 h 630"/>
                <a:gd name="T8" fmla="*/ 0 w 808"/>
                <a:gd name="T9" fmla="*/ 621 h 630"/>
                <a:gd name="T10" fmla="*/ 3 w 808"/>
                <a:gd name="T11" fmla="*/ 626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0">
                  <a:moveTo>
                    <a:pt x="3" y="626"/>
                  </a:moveTo>
                  <a:lnTo>
                    <a:pt x="6" y="630"/>
                  </a:lnTo>
                  <a:lnTo>
                    <a:pt x="808" y="10"/>
                  </a:lnTo>
                  <a:lnTo>
                    <a:pt x="802" y="0"/>
                  </a:lnTo>
                  <a:lnTo>
                    <a:pt x="0" y="621"/>
                  </a:lnTo>
                  <a:lnTo>
                    <a:pt x="3" y="62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41" name="Freeform 49"/>
            <p:cNvSpPr>
              <a:spLocks/>
            </p:cNvSpPr>
            <p:nvPr/>
          </p:nvSpPr>
          <p:spPr bwMode="auto">
            <a:xfrm>
              <a:off x="1612" y="2217"/>
              <a:ext cx="808" cy="630"/>
            </a:xfrm>
            <a:custGeom>
              <a:avLst/>
              <a:gdLst>
                <a:gd name="T0" fmla="*/ 3 w 808"/>
                <a:gd name="T1" fmla="*/ 625 h 630"/>
                <a:gd name="T2" fmla="*/ 6 w 808"/>
                <a:gd name="T3" fmla="*/ 630 h 630"/>
                <a:gd name="T4" fmla="*/ 808 w 808"/>
                <a:gd name="T5" fmla="*/ 9 h 630"/>
                <a:gd name="T6" fmla="*/ 801 w 808"/>
                <a:gd name="T7" fmla="*/ 0 h 630"/>
                <a:gd name="T8" fmla="*/ 0 w 808"/>
                <a:gd name="T9" fmla="*/ 620 h 630"/>
                <a:gd name="T10" fmla="*/ 3 w 808"/>
                <a:gd name="T11" fmla="*/ 625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0">
                  <a:moveTo>
                    <a:pt x="3" y="625"/>
                  </a:moveTo>
                  <a:lnTo>
                    <a:pt x="6" y="630"/>
                  </a:lnTo>
                  <a:lnTo>
                    <a:pt x="808" y="9"/>
                  </a:lnTo>
                  <a:lnTo>
                    <a:pt x="801" y="0"/>
                  </a:lnTo>
                  <a:lnTo>
                    <a:pt x="0" y="620"/>
                  </a:lnTo>
                  <a:lnTo>
                    <a:pt x="3" y="62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42" name="Freeform 50"/>
            <p:cNvSpPr>
              <a:spLocks/>
            </p:cNvSpPr>
            <p:nvPr/>
          </p:nvSpPr>
          <p:spPr bwMode="auto">
            <a:xfrm>
              <a:off x="1659" y="2261"/>
              <a:ext cx="808" cy="630"/>
            </a:xfrm>
            <a:custGeom>
              <a:avLst/>
              <a:gdLst>
                <a:gd name="T0" fmla="*/ 4 w 808"/>
                <a:gd name="T1" fmla="*/ 626 h 630"/>
                <a:gd name="T2" fmla="*/ 7 w 808"/>
                <a:gd name="T3" fmla="*/ 630 h 630"/>
                <a:gd name="T4" fmla="*/ 808 w 808"/>
                <a:gd name="T5" fmla="*/ 10 h 630"/>
                <a:gd name="T6" fmla="*/ 802 w 808"/>
                <a:gd name="T7" fmla="*/ 0 h 630"/>
                <a:gd name="T8" fmla="*/ 0 w 808"/>
                <a:gd name="T9" fmla="*/ 621 h 630"/>
                <a:gd name="T10" fmla="*/ 4 w 808"/>
                <a:gd name="T11" fmla="*/ 626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0">
                  <a:moveTo>
                    <a:pt x="4" y="626"/>
                  </a:moveTo>
                  <a:lnTo>
                    <a:pt x="7" y="630"/>
                  </a:lnTo>
                  <a:lnTo>
                    <a:pt x="808" y="10"/>
                  </a:lnTo>
                  <a:lnTo>
                    <a:pt x="802" y="0"/>
                  </a:lnTo>
                  <a:lnTo>
                    <a:pt x="0" y="621"/>
                  </a:lnTo>
                  <a:lnTo>
                    <a:pt x="4" y="62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43" name="Freeform 51"/>
            <p:cNvSpPr>
              <a:spLocks/>
            </p:cNvSpPr>
            <p:nvPr/>
          </p:nvSpPr>
          <p:spPr bwMode="auto">
            <a:xfrm>
              <a:off x="1707" y="2306"/>
              <a:ext cx="808" cy="632"/>
            </a:xfrm>
            <a:custGeom>
              <a:avLst/>
              <a:gdLst>
                <a:gd name="T0" fmla="*/ 3 w 808"/>
                <a:gd name="T1" fmla="*/ 627 h 632"/>
                <a:gd name="T2" fmla="*/ 7 w 808"/>
                <a:gd name="T3" fmla="*/ 632 h 632"/>
                <a:gd name="T4" fmla="*/ 808 w 808"/>
                <a:gd name="T5" fmla="*/ 9 h 632"/>
                <a:gd name="T6" fmla="*/ 802 w 808"/>
                <a:gd name="T7" fmla="*/ 0 h 632"/>
                <a:gd name="T8" fmla="*/ 0 w 808"/>
                <a:gd name="T9" fmla="*/ 622 h 632"/>
                <a:gd name="T10" fmla="*/ 3 w 808"/>
                <a:gd name="T11" fmla="*/ 627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2">
                  <a:moveTo>
                    <a:pt x="3" y="627"/>
                  </a:moveTo>
                  <a:lnTo>
                    <a:pt x="7" y="632"/>
                  </a:lnTo>
                  <a:lnTo>
                    <a:pt x="808" y="9"/>
                  </a:lnTo>
                  <a:lnTo>
                    <a:pt x="802" y="0"/>
                  </a:lnTo>
                  <a:lnTo>
                    <a:pt x="0" y="622"/>
                  </a:lnTo>
                  <a:lnTo>
                    <a:pt x="3" y="62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44" name="Freeform 52"/>
            <p:cNvSpPr>
              <a:spLocks/>
            </p:cNvSpPr>
            <p:nvPr/>
          </p:nvSpPr>
          <p:spPr bwMode="auto">
            <a:xfrm>
              <a:off x="1755" y="2350"/>
              <a:ext cx="808" cy="632"/>
            </a:xfrm>
            <a:custGeom>
              <a:avLst/>
              <a:gdLst>
                <a:gd name="T0" fmla="*/ 3 w 808"/>
                <a:gd name="T1" fmla="*/ 627 h 632"/>
                <a:gd name="T2" fmla="*/ 6 w 808"/>
                <a:gd name="T3" fmla="*/ 632 h 632"/>
                <a:gd name="T4" fmla="*/ 808 w 808"/>
                <a:gd name="T5" fmla="*/ 10 h 632"/>
                <a:gd name="T6" fmla="*/ 802 w 808"/>
                <a:gd name="T7" fmla="*/ 0 h 632"/>
                <a:gd name="T8" fmla="*/ 0 w 808"/>
                <a:gd name="T9" fmla="*/ 623 h 632"/>
                <a:gd name="T10" fmla="*/ 3 w 808"/>
                <a:gd name="T11" fmla="*/ 627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2">
                  <a:moveTo>
                    <a:pt x="3" y="627"/>
                  </a:moveTo>
                  <a:lnTo>
                    <a:pt x="6" y="632"/>
                  </a:lnTo>
                  <a:lnTo>
                    <a:pt x="808" y="10"/>
                  </a:lnTo>
                  <a:lnTo>
                    <a:pt x="802" y="0"/>
                  </a:lnTo>
                  <a:lnTo>
                    <a:pt x="0" y="623"/>
                  </a:lnTo>
                  <a:lnTo>
                    <a:pt x="3" y="62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45" name="Freeform 53"/>
            <p:cNvSpPr>
              <a:spLocks/>
            </p:cNvSpPr>
            <p:nvPr/>
          </p:nvSpPr>
          <p:spPr bwMode="auto">
            <a:xfrm>
              <a:off x="1863" y="2395"/>
              <a:ext cx="748" cy="584"/>
            </a:xfrm>
            <a:custGeom>
              <a:avLst/>
              <a:gdLst>
                <a:gd name="T0" fmla="*/ 3 w 748"/>
                <a:gd name="T1" fmla="*/ 579 h 584"/>
                <a:gd name="T2" fmla="*/ 6 w 748"/>
                <a:gd name="T3" fmla="*/ 584 h 584"/>
                <a:gd name="T4" fmla="*/ 748 w 748"/>
                <a:gd name="T5" fmla="*/ 10 h 584"/>
                <a:gd name="T6" fmla="*/ 741 w 748"/>
                <a:gd name="T7" fmla="*/ 0 h 584"/>
                <a:gd name="T8" fmla="*/ 0 w 748"/>
                <a:gd name="T9" fmla="*/ 574 h 584"/>
                <a:gd name="T10" fmla="*/ 3 w 748"/>
                <a:gd name="T11" fmla="*/ 579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8" h="584">
                  <a:moveTo>
                    <a:pt x="3" y="579"/>
                  </a:moveTo>
                  <a:lnTo>
                    <a:pt x="6" y="584"/>
                  </a:lnTo>
                  <a:lnTo>
                    <a:pt x="748" y="10"/>
                  </a:lnTo>
                  <a:lnTo>
                    <a:pt x="741" y="0"/>
                  </a:lnTo>
                  <a:lnTo>
                    <a:pt x="0" y="574"/>
                  </a:lnTo>
                  <a:lnTo>
                    <a:pt x="3" y="57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46" name="Freeform 54"/>
            <p:cNvSpPr>
              <a:spLocks/>
            </p:cNvSpPr>
            <p:nvPr/>
          </p:nvSpPr>
          <p:spPr bwMode="auto">
            <a:xfrm>
              <a:off x="1850" y="2440"/>
              <a:ext cx="808" cy="631"/>
            </a:xfrm>
            <a:custGeom>
              <a:avLst/>
              <a:gdLst>
                <a:gd name="T0" fmla="*/ 3 w 808"/>
                <a:gd name="T1" fmla="*/ 626 h 631"/>
                <a:gd name="T2" fmla="*/ 7 w 808"/>
                <a:gd name="T3" fmla="*/ 631 h 631"/>
                <a:gd name="T4" fmla="*/ 808 w 808"/>
                <a:gd name="T5" fmla="*/ 9 h 631"/>
                <a:gd name="T6" fmla="*/ 802 w 808"/>
                <a:gd name="T7" fmla="*/ 0 h 631"/>
                <a:gd name="T8" fmla="*/ 0 w 808"/>
                <a:gd name="T9" fmla="*/ 622 h 631"/>
                <a:gd name="T10" fmla="*/ 3 w 808"/>
                <a:gd name="T11" fmla="*/ 626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1">
                  <a:moveTo>
                    <a:pt x="3" y="626"/>
                  </a:moveTo>
                  <a:lnTo>
                    <a:pt x="7" y="631"/>
                  </a:lnTo>
                  <a:lnTo>
                    <a:pt x="808" y="9"/>
                  </a:lnTo>
                  <a:lnTo>
                    <a:pt x="802" y="0"/>
                  </a:lnTo>
                  <a:lnTo>
                    <a:pt x="0" y="622"/>
                  </a:lnTo>
                  <a:lnTo>
                    <a:pt x="3" y="62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47" name="Freeform 55"/>
            <p:cNvSpPr>
              <a:spLocks/>
            </p:cNvSpPr>
            <p:nvPr/>
          </p:nvSpPr>
          <p:spPr bwMode="auto">
            <a:xfrm>
              <a:off x="1898" y="2484"/>
              <a:ext cx="808" cy="632"/>
            </a:xfrm>
            <a:custGeom>
              <a:avLst/>
              <a:gdLst>
                <a:gd name="T0" fmla="*/ 3 w 808"/>
                <a:gd name="T1" fmla="*/ 627 h 632"/>
                <a:gd name="T2" fmla="*/ 6 w 808"/>
                <a:gd name="T3" fmla="*/ 632 h 632"/>
                <a:gd name="T4" fmla="*/ 808 w 808"/>
                <a:gd name="T5" fmla="*/ 10 h 632"/>
                <a:gd name="T6" fmla="*/ 802 w 808"/>
                <a:gd name="T7" fmla="*/ 0 h 632"/>
                <a:gd name="T8" fmla="*/ 0 w 808"/>
                <a:gd name="T9" fmla="*/ 622 h 632"/>
                <a:gd name="T10" fmla="*/ 3 w 808"/>
                <a:gd name="T11" fmla="*/ 627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2">
                  <a:moveTo>
                    <a:pt x="3" y="627"/>
                  </a:moveTo>
                  <a:lnTo>
                    <a:pt x="6" y="632"/>
                  </a:lnTo>
                  <a:lnTo>
                    <a:pt x="808" y="10"/>
                  </a:lnTo>
                  <a:lnTo>
                    <a:pt x="802" y="0"/>
                  </a:lnTo>
                  <a:lnTo>
                    <a:pt x="0" y="622"/>
                  </a:lnTo>
                  <a:lnTo>
                    <a:pt x="3" y="62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48" name="Freeform 56"/>
            <p:cNvSpPr>
              <a:spLocks/>
            </p:cNvSpPr>
            <p:nvPr/>
          </p:nvSpPr>
          <p:spPr bwMode="auto">
            <a:xfrm>
              <a:off x="1946" y="2529"/>
              <a:ext cx="808" cy="631"/>
            </a:xfrm>
            <a:custGeom>
              <a:avLst/>
              <a:gdLst>
                <a:gd name="T0" fmla="*/ 3 w 808"/>
                <a:gd name="T1" fmla="*/ 627 h 631"/>
                <a:gd name="T2" fmla="*/ 6 w 808"/>
                <a:gd name="T3" fmla="*/ 631 h 631"/>
                <a:gd name="T4" fmla="*/ 808 w 808"/>
                <a:gd name="T5" fmla="*/ 9 h 631"/>
                <a:gd name="T6" fmla="*/ 801 w 808"/>
                <a:gd name="T7" fmla="*/ 0 h 631"/>
                <a:gd name="T8" fmla="*/ 0 w 808"/>
                <a:gd name="T9" fmla="*/ 622 h 631"/>
                <a:gd name="T10" fmla="*/ 3 w 808"/>
                <a:gd name="T11" fmla="*/ 62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1">
                  <a:moveTo>
                    <a:pt x="3" y="627"/>
                  </a:moveTo>
                  <a:lnTo>
                    <a:pt x="6" y="631"/>
                  </a:lnTo>
                  <a:lnTo>
                    <a:pt x="808" y="9"/>
                  </a:lnTo>
                  <a:lnTo>
                    <a:pt x="801" y="0"/>
                  </a:lnTo>
                  <a:lnTo>
                    <a:pt x="0" y="622"/>
                  </a:lnTo>
                  <a:lnTo>
                    <a:pt x="3" y="62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49" name="Freeform 57"/>
            <p:cNvSpPr>
              <a:spLocks/>
            </p:cNvSpPr>
            <p:nvPr/>
          </p:nvSpPr>
          <p:spPr bwMode="auto">
            <a:xfrm>
              <a:off x="1993" y="2573"/>
              <a:ext cx="809" cy="632"/>
            </a:xfrm>
            <a:custGeom>
              <a:avLst/>
              <a:gdLst>
                <a:gd name="T0" fmla="*/ 4 w 809"/>
                <a:gd name="T1" fmla="*/ 627 h 632"/>
                <a:gd name="T2" fmla="*/ 7 w 809"/>
                <a:gd name="T3" fmla="*/ 632 h 632"/>
                <a:gd name="T4" fmla="*/ 809 w 809"/>
                <a:gd name="T5" fmla="*/ 10 h 632"/>
                <a:gd name="T6" fmla="*/ 802 w 809"/>
                <a:gd name="T7" fmla="*/ 0 h 632"/>
                <a:gd name="T8" fmla="*/ 0 w 809"/>
                <a:gd name="T9" fmla="*/ 622 h 632"/>
                <a:gd name="T10" fmla="*/ 4 w 809"/>
                <a:gd name="T11" fmla="*/ 627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9" h="632">
                  <a:moveTo>
                    <a:pt x="4" y="627"/>
                  </a:moveTo>
                  <a:lnTo>
                    <a:pt x="7" y="632"/>
                  </a:lnTo>
                  <a:lnTo>
                    <a:pt x="809" y="10"/>
                  </a:lnTo>
                  <a:lnTo>
                    <a:pt x="802" y="0"/>
                  </a:lnTo>
                  <a:lnTo>
                    <a:pt x="0" y="622"/>
                  </a:lnTo>
                  <a:lnTo>
                    <a:pt x="4" y="62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50" name="Freeform 58"/>
            <p:cNvSpPr>
              <a:spLocks/>
            </p:cNvSpPr>
            <p:nvPr/>
          </p:nvSpPr>
          <p:spPr bwMode="auto">
            <a:xfrm>
              <a:off x="2041" y="2619"/>
              <a:ext cx="808" cy="630"/>
            </a:xfrm>
            <a:custGeom>
              <a:avLst/>
              <a:gdLst>
                <a:gd name="T0" fmla="*/ 3 w 808"/>
                <a:gd name="T1" fmla="*/ 626 h 630"/>
                <a:gd name="T2" fmla="*/ 7 w 808"/>
                <a:gd name="T3" fmla="*/ 630 h 630"/>
                <a:gd name="T4" fmla="*/ 808 w 808"/>
                <a:gd name="T5" fmla="*/ 10 h 630"/>
                <a:gd name="T6" fmla="*/ 802 w 808"/>
                <a:gd name="T7" fmla="*/ 0 h 630"/>
                <a:gd name="T8" fmla="*/ 0 w 808"/>
                <a:gd name="T9" fmla="*/ 621 h 630"/>
                <a:gd name="T10" fmla="*/ 3 w 808"/>
                <a:gd name="T11" fmla="*/ 626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0">
                  <a:moveTo>
                    <a:pt x="3" y="626"/>
                  </a:moveTo>
                  <a:lnTo>
                    <a:pt x="7" y="630"/>
                  </a:lnTo>
                  <a:lnTo>
                    <a:pt x="808" y="10"/>
                  </a:lnTo>
                  <a:lnTo>
                    <a:pt x="802" y="0"/>
                  </a:lnTo>
                  <a:lnTo>
                    <a:pt x="0" y="621"/>
                  </a:lnTo>
                  <a:lnTo>
                    <a:pt x="3" y="62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51" name="Freeform 59"/>
            <p:cNvSpPr>
              <a:spLocks/>
            </p:cNvSpPr>
            <p:nvPr/>
          </p:nvSpPr>
          <p:spPr bwMode="auto">
            <a:xfrm>
              <a:off x="2089" y="2664"/>
              <a:ext cx="808" cy="630"/>
            </a:xfrm>
            <a:custGeom>
              <a:avLst/>
              <a:gdLst>
                <a:gd name="T0" fmla="*/ 3 w 808"/>
                <a:gd name="T1" fmla="*/ 625 h 630"/>
                <a:gd name="T2" fmla="*/ 6 w 808"/>
                <a:gd name="T3" fmla="*/ 630 h 630"/>
                <a:gd name="T4" fmla="*/ 808 w 808"/>
                <a:gd name="T5" fmla="*/ 9 h 630"/>
                <a:gd name="T6" fmla="*/ 802 w 808"/>
                <a:gd name="T7" fmla="*/ 0 h 630"/>
                <a:gd name="T8" fmla="*/ 0 w 808"/>
                <a:gd name="T9" fmla="*/ 620 h 630"/>
                <a:gd name="T10" fmla="*/ 3 w 808"/>
                <a:gd name="T11" fmla="*/ 625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0">
                  <a:moveTo>
                    <a:pt x="3" y="625"/>
                  </a:moveTo>
                  <a:lnTo>
                    <a:pt x="6" y="630"/>
                  </a:lnTo>
                  <a:lnTo>
                    <a:pt x="808" y="9"/>
                  </a:lnTo>
                  <a:lnTo>
                    <a:pt x="802" y="0"/>
                  </a:lnTo>
                  <a:lnTo>
                    <a:pt x="0" y="620"/>
                  </a:lnTo>
                  <a:lnTo>
                    <a:pt x="3" y="62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52" name="Freeform 60"/>
            <p:cNvSpPr>
              <a:spLocks/>
            </p:cNvSpPr>
            <p:nvPr/>
          </p:nvSpPr>
          <p:spPr bwMode="auto">
            <a:xfrm>
              <a:off x="2192" y="2707"/>
              <a:ext cx="753" cy="589"/>
            </a:xfrm>
            <a:custGeom>
              <a:avLst/>
              <a:gdLst>
                <a:gd name="T0" fmla="*/ 750 w 753"/>
                <a:gd name="T1" fmla="*/ 5 h 589"/>
                <a:gd name="T2" fmla="*/ 746 w 753"/>
                <a:gd name="T3" fmla="*/ 0 h 589"/>
                <a:gd name="T4" fmla="*/ 0 w 753"/>
                <a:gd name="T5" fmla="*/ 579 h 589"/>
                <a:gd name="T6" fmla="*/ 7 w 753"/>
                <a:gd name="T7" fmla="*/ 589 h 589"/>
                <a:gd name="T8" fmla="*/ 753 w 753"/>
                <a:gd name="T9" fmla="*/ 9 h 589"/>
                <a:gd name="T10" fmla="*/ 750 w 753"/>
                <a:gd name="T11" fmla="*/ 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3" h="589">
                  <a:moveTo>
                    <a:pt x="750" y="5"/>
                  </a:moveTo>
                  <a:lnTo>
                    <a:pt x="746" y="0"/>
                  </a:lnTo>
                  <a:lnTo>
                    <a:pt x="0" y="579"/>
                  </a:lnTo>
                  <a:lnTo>
                    <a:pt x="7" y="589"/>
                  </a:lnTo>
                  <a:lnTo>
                    <a:pt x="753" y="9"/>
                  </a:lnTo>
                  <a:lnTo>
                    <a:pt x="750" y="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53" name="Freeform 61"/>
            <p:cNvSpPr>
              <a:spLocks/>
            </p:cNvSpPr>
            <p:nvPr/>
          </p:nvSpPr>
          <p:spPr bwMode="auto">
            <a:xfrm>
              <a:off x="2184" y="2751"/>
              <a:ext cx="808" cy="634"/>
            </a:xfrm>
            <a:custGeom>
              <a:avLst/>
              <a:gdLst>
                <a:gd name="T0" fmla="*/ 4 w 808"/>
                <a:gd name="T1" fmla="*/ 629 h 634"/>
                <a:gd name="T2" fmla="*/ 7 w 808"/>
                <a:gd name="T3" fmla="*/ 634 h 634"/>
                <a:gd name="T4" fmla="*/ 808 w 808"/>
                <a:gd name="T5" fmla="*/ 10 h 634"/>
                <a:gd name="T6" fmla="*/ 802 w 808"/>
                <a:gd name="T7" fmla="*/ 0 h 634"/>
                <a:gd name="T8" fmla="*/ 0 w 808"/>
                <a:gd name="T9" fmla="*/ 624 h 634"/>
                <a:gd name="T10" fmla="*/ 4 w 808"/>
                <a:gd name="T11" fmla="*/ 62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4">
                  <a:moveTo>
                    <a:pt x="4" y="629"/>
                  </a:moveTo>
                  <a:lnTo>
                    <a:pt x="7" y="634"/>
                  </a:lnTo>
                  <a:lnTo>
                    <a:pt x="808" y="10"/>
                  </a:lnTo>
                  <a:lnTo>
                    <a:pt x="802" y="0"/>
                  </a:lnTo>
                  <a:lnTo>
                    <a:pt x="0" y="624"/>
                  </a:lnTo>
                  <a:lnTo>
                    <a:pt x="4" y="62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54" name="Freeform 62"/>
            <p:cNvSpPr>
              <a:spLocks/>
            </p:cNvSpPr>
            <p:nvPr/>
          </p:nvSpPr>
          <p:spPr bwMode="auto">
            <a:xfrm>
              <a:off x="2232" y="2796"/>
              <a:ext cx="808" cy="633"/>
            </a:xfrm>
            <a:custGeom>
              <a:avLst/>
              <a:gdLst>
                <a:gd name="T0" fmla="*/ 3 w 808"/>
                <a:gd name="T1" fmla="*/ 628 h 633"/>
                <a:gd name="T2" fmla="*/ 6 w 808"/>
                <a:gd name="T3" fmla="*/ 633 h 633"/>
                <a:gd name="T4" fmla="*/ 808 w 808"/>
                <a:gd name="T5" fmla="*/ 10 h 633"/>
                <a:gd name="T6" fmla="*/ 802 w 808"/>
                <a:gd name="T7" fmla="*/ 0 h 633"/>
                <a:gd name="T8" fmla="*/ 0 w 808"/>
                <a:gd name="T9" fmla="*/ 624 h 633"/>
                <a:gd name="T10" fmla="*/ 3 w 808"/>
                <a:gd name="T11" fmla="*/ 628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8" h="633">
                  <a:moveTo>
                    <a:pt x="3" y="628"/>
                  </a:moveTo>
                  <a:lnTo>
                    <a:pt x="6" y="633"/>
                  </a:lnTo>
                  <a:lnTo>
                    <a:pt x="808" y="10"/>
                  </a:lnTo>
                  <a:lnTo>
                    <a:pt x="802" y="0"/>
                  </a:lnTo>
                  <a:lnTo>
                    <a:pt x="0" y="624"/>
                  </a:lnTo>
                  <a:lnTo>
                    <a:pt x="3" y="62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55" name="Freeform 63"/>
            <p:cNvSpPr>
              <a:spLocks/>
            </p:cNvSpPr>
            <p:nvPr/>
          </p:nvSpPr>
          <p:spPr bwMode="auto">
            <a:xfrm>
              <a:off x="1486" y="2037"/>
              <a:ext cx="744" cy="582"/>
            </a:xfrm>
            <a:custGeom>
              <a:avLst/>
              <a:gdLst>
                <a:gd name="T0" fmla="*/ 3 w 744"/>
                <a:gd name="T1" fmla="*/ 578 h 582"/>
                <a:gd name="T2" fmla="*/ 6 w 744"/>
                <a:gd name="T3" fmla="*/ 582 h 582"/>
                <a:gd name="T4" fmla="*/ 744 w 744"/>
                <a:gd name="T5" fmla="*/ 10 h 582"/>
                <a:gd name="T6" fmla="*/ 738 w 744"/>
                <a:gd name="T7" fmla="*/ 0 h 582"/>
                <a:gd name="T8" fmla="*/ 0 w 744"/>
                <a:gd name="T9" fmla="*/ 573 h 582"/>
                <a:gd name="T10" fmla="*/ 3 w 744"/>
                <a:gd name="T11" fmla="*/ 5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4" h="582">
                  <a:moveTo>
                    <a:pt x="3" y="578"/>
                  </a:moveTo>
                  <a:lnTo>
                    <a:pt x="6" y="582"/>
                  </a:lnTo>
                  <a:lnTo>
                    <a:pt x="744" y="10"/>
                  </a:lnTo>
                  <a:lnTo>
                    <a:pt x="738" y="0"/>
                  </a:lnTo>
                  <a:lnTo>
                    <a:pt x="0" y="573"/>
                  </a:lnTo>
                  <a:lnTo>
                    <a:pt x="3" y="57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56" name="Freeform 64"/>
            <p:cNvSpPr>
              <a:spLocks/>
            </p:cNvSpPr>
            <p:nvPr/>
          </p:nvSpPr>
          <p:spPr bwMode="auto">
            <a:xfrm>
              <a:off x="1459" y="1687"/>
              <a:ext cx="1688" cy="1521"/>
            </a:xfrm>
            <a:custGeom>
              <a:avLst/>
              <a:gdLst>
                <a:gd name="T0" fmla="*/ 409 w 1688"/>
                <a:gd name="T1" fmla="*/ 1015 h 1521"/>
                <a:gd name="T2" fmla="*/ 422 w 1688"/>
                <a:gd name="T3" fmla="*/ 1009 h 1521"/>
                <a:gd name="T4" fmla="*/ 437 w 1688"/>
                <a:gd name="T5" fmla="*/ 1001 h 1521"/>
                <a:gd name="T6" fmla="*/ 429 w 1688"/>
                <a:gd name="T7" fmla="*/ 998 h 1521"/>
                <a:gd name="T8" fmla="*/ 422 w 1688"/>
                <a:gd name="T9" fmla="*/ 990 h 1521"/>
                <a:gd name="T10" fmla="*/ 418 w 1688"/>
                <a:gd name="T11" fmla="*/ 974 h 1521"/>
                <a:gd name="T12" fmla="*/ 428 w 1688"/>
                <a:gd name="T13" fmla="*/ 959 h 1521"/>
                <a:gd name="T14" fmla="*/ 447 w 1688"/>
                <a:gd name="T15" fmla="*/ 958 h 1521"/>
                <a:gd name="T16" fmla="*/ 463 w 1688"/>
                <a:gd name="T17" fmla="*/ 967 h 1521"/>
                <a:gd name="T18" fmla="*/ 468 w 1688"/>
                <a:gd name="T19" fmla="*/ 985 h 1521"/>
                <a:gd name="T20" fmla="*/ 457 w 1688"/>
                <a:gd name="T21" fmla="*/ 999 h 1521"/>
                <a:gd name="T22" fmla="*/ 447 w 1688"/>
                <a:gd name="T23" fmla="*/ 1002 h 1521"/>
                <a:gd name="T24" fmla="*/ 437 w 1688"/>
                <a:gd name="T25" fmla="*/ 1001 h 1521"/>
                <a:gd name="T26" fmla="*/ 687 w 1688"/>
                <a:gd name="T27" fmla="*/ 1379 h 1521"/>
                <a:gd name="T28" fmla="*/ 741 w 1688"/>
                <a:gd name="T29" fmla="*/ 1352 h 1521"/>
                <a:gd name="T30" fmla="*/ 759 w 1688"/>
                <a:gd name="T31" fmla="*/ 1357 h 1521"/>
                <a:gd name="T32" fmla="*/ 771 w 1688"/>
                <a:gd name="T33" fmla="*/ 1372 h 1521"/>
                <a:gd name="T34" fmla="*/ 768 w 1688"/>
                <a:gd name="T35" fmla="*/ 1387 h 1521"/>
                <a:gd name="T36" fmla="*/ 751 w 1688"/>
                <a:gd name="T37" fmla="*/ 1397 h 1521"/>
                <a:gd name="T38" fmla="*/ 733 w 1688"/>
                <a:gd name="T39" fmla="*/ 1392 h 1521"/>
                <a:gd name="T40" fmla="*/ 722 w 1688"/>
                <a:gd name="T41" fmla="*/ 1378 h 1521"/>
                <a:gd name="T42" fmla="*/ 725 w 1688"/>
                <a:gd name="T43" fmla="*/ 1362 h 1521"/>
                <a:gd name="T44" fmla="*/ 722 w 1688"/>
                <a:gd name="T45" fmla="*/ 1360 h 1521"/>
                <a:gd name="T46" fmla="*/ 694 w 1688"/>
                <a:gd name="T47" fmla="*/ 1376 h 1521"/>
                <a:gd name="T48" fmla="*/ 795 w 1688"/>
                <a:gd name="T49" fmla="*/ 1521 h 1521"/>
                <a:gd name="T50" fmla="*/ 892 w 1688"/>
                <a:gd name="T51" fmla="*/ 0 h 1521"/>
                <a:gd name="T52" fmla="*/ 91 w 1688"/>
                <a:gd name="T53" fmla="*/ 601 h 1521"/>
                <a:gd name="T54" fmla="*/ 102 w 1688"/>
                <a:gd name="T55" fmla="*/ 595 h 1521"/>
                <a:gd name="T56" fmla="*/ 115 w 1688"/>
                <a:gd name="T57" fmla="*/ 589 h 1521"/>
                <a:gd name="T58" fmla="*/ 111 w 1688"/>
                <a:gd name="T59" fmla="*/ 573 h 1521"/>
                <a:gd name="T60" fmla="*/ 122 w 1688"/>
                <a:gd name="T61" fmla="*/ 562 h 1521"/>
                <a:gd name="T62" fmla="*/ 142 w 1688"/>
                <a:gd name="T63" fmla="*/ 558 h 1521"/>
                <a:gd name="T64" fmla="*/ 157 w 1688"/>
                <a:gd name="T65" fmla="*/ 570 h 1521"/>
                <a:gd name="T66" fmla="*/ 162 w 1688"/>
                <a:gd name="T67" fmla="*/ 586 h 1521"/>
                <a:gd name="T68" fmla="*/ 151 w 1688"/>
                <a:gd name="T69" fmla="*/ 600 h 1521"/>
                <a:gd name="T70" fmla="*/ 132 w 1688"/>
                <a:gd name="T71" fmla="*/ 601 h 1521"/>
                <a:gd name="T72" fmla="*/ 115 w 1688"/>
                <a:gd name="T73" fmla="*/ 589 h 1521"/>
                <a:gd name="T74" fmla="*/ 102 w 1688"/>
                <a:gd name="T75" fmla="*/ 595 h 1521"/>
                <a:gd name="T76" fmla="*/ 91 w 1688"/>
                <a:gd name="T77" fmla="*/ 601 h 1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88" h="1521">
                  <a:moveTo>
                    <a:pt x="91" y="601"/>
                  </a:moveTo>
                  <a:lnTo>
                    <a:pt x="409" y="1015"/>
                  </a:lnTo>
                  <a:lnTo>
                    <a:pt x="412" y="1014"/>
                  </a:lnTo>
                  <a:lnTo>
                    <a:pt x="422" y="1009"/>
                  </a:lnTo>
                  <a:lnTo>
                    <a:pt x="431" y="1004"/>
                  </a:lnTo>
                  <a:lnTo>
                    <a:pt x="437" y="1001"/>
                  </a:lnTo>
                  <a:lnTo>
                    <a:pt x="433" y="999"/>
                  </a:lnTo>
                  <a:lnTo>
                    <a:pt x="429" y="998"/>
                  </a:lnTo>
                  <a:lnTo>
                    <a:pt x="425" y="994"/>
                  </a:lnTo>
                  <a:lnTo>
                    <a:pt x="422" y="990"/>
                  </a:lnTo>
                  <a:lnTo>
                    <a:pt x="418" y="982"/>
                  </a:lnTo>
                  <a:lnTo>
                    <a:pt x="418" y="974"/>
                  </a:lnTo>
                  <a:lnTo>
                    <a:pt x="422" y="966"/>
                  </a:lnTo>
                  <a:lnTo>
                    <a:pt x="428" y="959"/>
                  </a:lnTo>
                  <a:lnTo>
                    <a:pt x="437" y="956"/>
                  </a:lnTo>
                  <a:lnTo>
                    <a:pt x="447" y="958"/>
                  </a:lnTo>
                  <a:lnTo>
                    <a:pt x="455" y="961"/>
                  </a:lnTo>
                  <a:lnTo>
                    <a:pt x="463" y="967"/>
                  </a:lnTo>
                  <a:lnTo>
                    <a:pt x="468" y="977"/>
                  </a:lnTo>
                  <a:lnTo>
                    <a:pt x="468" y="985"/>
                  </a:lnTo>
                  <a:lnTo>
                    <a:pt x="464" y="993"/>
                  </a:lnTo>
                  <a:lnTo>
                    <a:pt x="457" y="999"/>
                  </a:lnTo>
                  <a:lnTo>
                    <a:pt x="452" y="1001"/>
                  </a:lnTo>
                  <a:lnTo>
                    <a:pt x="447" y="1002"/>
                  </a:lnTo>
                  <a:lnTo>
                    <a:pt x="442" y="1002"/>
                  </a:lnTo>
                  <a:lnTo>
                    <a:pt x="437" y="1001"/>
                  </a:lnTo>
                  <a:lnTo>
                    <a:pt x="409" y="1015"/>
                  </a:lnTo>
                  <a:lnTo>
                    <a:pt x="687" y="1379"/>
                  </a:lnTo>
                  <a:lnTo>
                    <a:pt x="732" y="1356"/>
                  </a:lnTo>
                  <a:lnTo>
                    <a:pt x="741" y="1352"/>
                  </a:lnTo>
                  <a:lnTo>
                    <a:pt x="751" y="1352"/>
                  </a:lnTo>
                  <a:lnTo>
                    <a:pt x="759" y="1357"/>
                  </a:lnTo>
                  <a:lnTo>
                    <a:pt x="767" y="1364"/>
                  </a:lnTo>
                  <a:lnTo>
                    <a:pt x="771" y="1372"/>
                  </a:lnTo>
                  <a:lnTo>
                    <a:pt x="771" y="1379"/>
                  </a:lnTo>
                  <a:lnTo>
                    <a:pt x="768" y="1387"/>
                  </a:lnTo>
                  <a:lnTo>
                    <a:pt x="760" y="1394"/>
                  </a:lnTo>
                  <a:lnTo>
                    <a:pt x="751" y="1397"/>
                  </a:lnTo>
                  <a:lnTo>
                    <a:pt x="741" y="1397"/>
                  </a:lnTo>
                  <a:lnTo>
                    <a:pt x="733" y="1392"/>
                  </a:lnTo>
                  <a:lnTo>
                    <a:pt x="725" y="1386"/>
                  </a:lnTo>
                  <a:lnTo>
                    <a:pt x="722" y="1378"/>
                  </a:lnTo>
                  <a:lnTo>
                    <a:pt x="722" y="1368"/>
                  </a:lnTo>
                  <a:lnTo>
                    <a:pt x="725" y="1362"/>
                  </a:lnTo>
                  <a:lnTo>
                    <a:pt x="732" y="1356"/>
                  </a:lnTo>
                  <a:lnTo>
                    <a:pt x="722" y="1360"/>
                  </a:lnTo>
                  <a:lnTo>
                    <a:pt x="708" y="1368"/>
                  </a:lnTo>
                  <a:lnTo>
                    <a:pt x="694" y="1376"/>
                  </a:lnTo>
                  <a:lnTo>
                    <a:pt x="687" y="1379"/>
                  </a:lnTo>
                  <a:lnTo>
                    <a:pt x="795" y="1521"/>
                  </a:lnTo>
                  <a:lnTo>
                    <a:pt x="1688" y="1037"/>
                  </a:lnTo>
                  <a:lnTo>
                    <a:pt x="892" y="0"/>
                  </a:lnTo>
                  <a:lnTo>
                    <a:pt x="0" y="484"/>
                  </a:lnTo>
                  <a:lnTo>
                    <a:pt x="91" y="601"/>
                  </a:lnTo>
                  <a:lnTo>
                    <a:pt x="94" y="600"/>
                  </a:lnTo>
                  <a:lnTo>
                    <a:pt x="102" y="595"/>
                  </a:lnTo>
                  <a:lnTo>
                    <a:pt x="110" y="592"/>
                  </a:lnTo>
                  <a:lnTo>
                    <a:pt x="115" y="589"/>
                  </a:lnTo>
                  <a:lnTo>
                    <a:pt x="111" y="581"/>
                  </a:lnTo>
                  <a:lnTo>
                    <a:pt x="111" y="573"/>
                  </a:lnTo>
                  <a:lnTo>
                    <a:pt x="116" y="566"/>
                  </a:lnTo>
                  <a:lnTo>
                    <a:pt x="122" y="562"/>
                  </a:lnTo>
                  <a:lnTo>
                    <a:pt x="132" y="558"/>
                  </a:lnTo>
                  <a:lnTo>
                    <a:pt x="142" y="558"/>
                  </a:lnTo>
                  <a:lnTo>
                    <a:pt x="150" y="563"/>
                  </a:lnTo>
                  <a:lnTo>
                    <a:pt x="157" y="570"/>
                  </a:lnTo>
                  <a:lnTo>
                    <a:pt x="162" y="578"/>
                  </a:lnTo>
                  <a:lnTo>
                    <a:pt x="162" y="586"/>
                  </a:lnTo>
                  <a:lnTo>
                    <a:pt x="159" y="593"/>
                  </a:lnTo>
                  <a:lnTo>
                    <a:pt x="151" y="600"/>
                  </a:lnTo>
                  <a:lnTo>
                    <a:pt x="142" y="603"/>
                  </a:lnTo>
                  <a:lnTo>
                    <a:pt x="132" y="601"/>
                  </a:lnTo>
                  <a:lnTo>
                    <a:pt x="122" y="597"/>
                  </a:lnTo>
                  <a:lnTo>
                    <a:pt x="115" y="589"/>
                  </a:lnTo>
                  <a:lnTo>
                    <a:pt x="110" y="590"/>
                  </a:lnTo>
                  <a:lnTo>
                    <a:pt x="102" y="595"/>
                  </a:lnTo>
                  <a:lnTo>
                    <a:pt x="94" y="600"/>
                  </a:lnTo>
                  <a:lnTo>
                    <a:pt x="91" y="6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57" name="Freeform 65"/>
            <p:cNvSpPr>
              <a:spLocks/>
            </p:cNvSpPr>
            <p:nvPr/>
          </p:nvSpPr>
          <p:spPr bwMode="auto">
            <a:xfrm>
              <a:off x="1545" y="2285"/>
              <a:ext cx="328" cy="423"/>
            </a:xfrm>
            <a:custGeom>
              <a:avLst/>
              <a:gdLst>
                <a:gd name="T0" fmla="*/ 321 w 328"/>
                <a:gd name="T1" fmla="*/ 412 h 423"/>
                <a:gd name="T2" fmla="*/ 328 w 328"/>
                <a:gd name="T3" fmla="*/ 414 h 423"/>
                <a:gd name="T4" fmla="*/ 9 w 328"/>
                <a:gd name="T5" fmla="*/ 0 h 423"/>
                <a:gd name="T6" fmla="*/ 0 w 328"/>
                <a:gd name="T7" fmla="*/ 7 h 423"/>
                <a:gd name="T8" fmla="*/ 318 w 328"/>
                <a:gd name="T9" fmla="*/ 420 h 423"/>
                <a:gd name="T10" fmla="*/ 324 w 328"/>
                <a:gd name="T11" fmla="*/ 422 h 423"/>
                <a:gd name="T12" fmla="*/ 318 w 328"/>
                <a:gd name="T13" fmla="*/ 420 h 423"/>
                <a:gd name="T14" fmla="*/ 321 w 328"/>
                <a:gd name="T15" fmla="*/ 423 h 423"/>
                <a:gd name="T16" fmla="*/ 324 w 328"/>
                <a:gd name="T17" fmla="*/ 422 h 423"/>
                <a:gd name="T18" fmla="*/ 321 w 328"/>
                <a:gd name="T19" fmla="*/ 41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8" h="423">
                  <a:moveTo>
                    <a:pt x="321" y="412"/>
                  </a:moveTo>
                  <a:lnTo>
                    <a:pt x="328" y="414"/>
                  </a:lnTo>
                  <a:lnTo>
                    <a:pt x="9" y="0"/>
                  </a:lnTo>
                  <a:lnTo>
                    <a:pt x="0" y="7"/>
                  </a:lnTo>
                  <a:lnTo>
                    <a:pt x="318" y="420"/>
                  </a:lnTo>
                  <a:lnTo>
                    <a:pt x="324" y="422"/>
                  </a:lnTo>
                  <a:lnTo>
                    <a:pt x="318" y="420"/>
                  </a:lnTo>
                  <a:lnTo>
                    <a:pt x="321" y="423"/>
                  </a:lnTo>
                  <a:lnTo>
                    <a:pt x="324" y="422"/>
                  </a:lnTo>
                  <a:lnTo>
                    <a:pt x="321" y="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58" name="Freeform 66"/>
            <p:cNvSpPr>
              <a:spLocks/>
            </p:cNvSpPr>
            <p:nvPr/>
          </p:nvSpPr>
          <p:spPr bwMode="auto">
            <a:xfrm>
              <a:off x="1866" y="2683"/>
              <a:ext cx="45" cy="24"/>
            </a:xfrm>
            <a:custGeom>
              <a:avLst/>
              <a:gdLst>
                <a:gd name="T0" fmla="*/ 30 w 45"/>
                <a:gd name="T1" fmla="*/ 10 h 24"/>
                <a:gd name="T2" fmla="*/ 27 w 45"/>
                <a:gd name="T3" fmla="*/ 0 h 24"/>
                <a:gd name="T4" fmla="*/ 22 w 45"/>
                <a:gd name="T5" fmla="*/ 3 h 24"/>
                <a:gd name="T6" fmla="*/ 13 w 45"/>
                <a:gd name="T7" fmla="*/ 8 h 24"/>
                <a:gd name="T8" fmla="*/ 3 w 45"/>
                <a:gd name="T9" fmla="*/ 13 h 24"/>
                <a:gd name="T10" fmla="*/ 0 w 45"/>
                <a:gd name="T11" fmla="*/ 14 h 24"/>
                <a:gd name="T12" fmla="*/ 3 w 45"/>
                <a:gd name="T13" fmla="*/ 24 h 24"/>
                <a:gd name="T14" fmla="*/ 7 w 45"/>
                <a:gd name="T15" fmla="*/ 22 h 24"/>
                <a:gd name="T16" fmla="*/ 16 w 45"/>
                <a:gd name="T17" fmla="*/ 18 h 24"/>
                <a:gd name="T18" fmla="*/ 26 w 45"/>
                <a:gd name="T19" fmla="*/ 13 h 24"/>
                <a:gd name="T20" fmla="*/ 34 w 45"/>
                <a:gd name="T21" fmla="*/ 10 h 24"/>
                <a:gd name="T22" fmla="*/ 30 w 45"/>
                <a:gd name="T23" fmla="*/ 0 h 24"/>
                <a:gd name="T24" fmla="*/ 34 w 45"/>
                <a:gd name="T25" fmla="*/ 10 h 24"/>
                <a:gd name="T26" fmla="*/ 45 w 45"/>
                <a:gd name="T27" fmla="*/ 3 h 24"/>
                <a:gd name="T28" fmla="*/ 30 w 45"/>
                <a:gd name="T29" fmla="*/ 0 h 24"/>
                <a:gd name="T30" fmla="*/ 30 w 45"/>
                <a:gd name="T3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24">
                  <a:moveTo>
                    <a:pt x="30" y="10"/>
                  </a:moveTo>
                  <a:lnTo>
                    <a:pt x="27" y="0"/>
                  </a:lnTo>
                  <a:lnTo>
                    <a:pt x="22" y="3"/>
                  </a:lnTo>
                  <a:lnTo>
                    <a:pt x="13" y="8"/>
                  </a:lnTo>
                  <a:lnTo>
                    <a:pt x="3" y="13"/>
                  </a:lnTo>
                  <a:lnTo>
                    <a:pt x="0" y="14"/>
                  </a:lnTo>
                  <a:lnTo>
                    <a:pt x="3" y="24"/>
                  </a:lnTo>
                  <a:lnTo>
                    <a:pt x="7" y="22"/>
                  </a:lnTo>
                  <a:lnTo>
                    <a:pt x="16" y="18"/>
                  </a:lnTo>
                  <a:lnTo>
                    <a:pt x="26" y="13"/>
                  </a:lnTo>
                  <a:lnTo>
                    <a:pt x="34" y="10"/>
                  </a:lnTo>
                  <a:lnTo>
                    <a:pt x="30" y="0"/>
                  </a:lnTo>
                  <a:lnTo>
                    <a:pt x="34" y="10"/>
                  </a:lnTo>
                  <a:lnTo>
                    <a:pt x="45" y="3"/>
                  </a:lnTo>
                  <a:lnTo>
                    <a:pt x="30" y="0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59" name="Freeform 67"/>
            <p:cNvSpPr>
              <a:spLocks/>
            </p:cNvSpPr>
            <p:nvPr/>
          </p:nvSpPr>
          <p:spPr bwMode="auto">
            <a:xfrm>
              <a:off x="1876" y="2673"/>
              <a:ext cx="20" cy="20"/>
            </a:xfrm>
            <a:custGeom>
              <a:avLst/>
              <a:gdLst>
                <a:gd name="T0" fmla="*/ 0 w 20"/>
                <a:gd name="T1" fmla="*/ 7 h 20"/>
                <a:gd name="T2" fmla="*/ 0 w 20"/>
                <a:gd name="T3" fmla="*/ 7 h 20"/>
                <a:gd name="T4" fmla="*/ 5 w 20"/>
                <a:gd name="T5" fmla="*/ 12 h 20"/>
                <a:gd name="T6" fmla="*/ 9 w 20"/>
                <a:gd name="T7" fmla="*/ 16 h 20"/>
                <a:gd name="T8" fmla="*/ 14 w 20"/>
                <a:gd name="T9" fmla="*/ 18 h 20"/>
                <a:gd name="T10" fmla="*/ 20 w 20"/>
                <a:gd name="T11" fmla="*/ 20 h 20"/>
                <a:gd name="T12" fmla="*/ 20 w 20"/>
                <a:gd name="T13" fmla="*/ 10 h 20"/>
                <a:gd name="T14" fmla="*/ 17 w 20"/>
                <a:gd name="T15" fmla="*/ 8 h 20"/>
                <a:gd name="T16" fmla="*/ 16 w 20"/>
                <a:gd name="T17" fmla="*/ 7 h 20"/>
                <a:gd name="T18" fmla="*/ 11 w 20"/>
                <a:gd name="T19" fmla="*/ 5 h 20"/>
                <a:gd name="T20" fmla="*/ 9 w 20"/>
                <a:gd name="T21" fmla="*/ 0 h 20"/>
                <a:gd name="T22" fmla="*/ 9 w 20"/>
                <a:gd name="T23" fmla="*/ 0 h 20"/>
                <a:gd name="T24" fmla="*/ 0 w 20"/>
                <a:gd name="T2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0">
                  <a:moveTo>
                    <a:pt x="0" y="7"/>
                  </a:moveTo>
                  <a:lnTo>
                    <a:pt x="0" y="7"/>
                  </a:lnTo>
                  <a:lnTo>
                    <a:pt x="5" y="12"/>
                  </a:lnTo>
                  <a:lnTo>
                    <a:pt x="9" y="16"/>
                  </a:lnTo>
                  <a:lnTo>
                    <a:pt x="14" y="18"/>
                  </a:lnTo>
                  <a:lnTo>
                    <a:pt x="20" y="20"/>
                  </a:lnTo>
                  <a:lnTo>
                    <a:pt x="20" y="10"/>
                  </a:lnTo>
                  <a:lnTo>
                    <a:pt x="17" y="8"/>
                  </a:lnTo>
                  <a:lnTo>
                    <a:pt x="16" y="7"/>
                  </a:lnTo>
                  <a:lnTo>
                    <a:pt x="11" y="5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60" name="Freeform 68"/>
            <p:cNvSpPr>
              <a:spLocks/>
            </p:cNvSpPr>
            <p:nvPr/>
          </p:nvSpPr>
          <p:spPr bwMode="auto">
            <a:xfrm>
              <a:off x="1873" y="2642"/>
              <a:ext cx="15" cy="38"/>
            </a:xfrm>
            <a:custGeom>
              <a:avLst/>
              <a:gdLst>
                <a:gd name="T0" fmla="*/ 12 w 15"/>
                <a:gd name="T1" fmla="*/ 0 h 38"/>
                <a:gd name="T2" fmla="*/ 12 w 15"/>
                <a:gd name="T3" fmla="*/ 0 h 38"/>
                <a:gd name="T4" fmla="*/ 3 w 15"/>
                <a:gd name="T5" fmla="*/ 8 h 38"/>
                <a:gd name="T6" fmla="*/ 0 w 15"/>
                <a:gd name="T7" fmla="*/ 19 h 38"/>
                <a:gd name="T8" fmla="*/ 0 w 15"/>
                <a:gd name="T9" fmla="*/ 27 h 38"/>
                <a:gd name="T10" fmla="*/ 3 w 15"/>
                <a:gd name="T11" fmla="*/ 38 h 38"/>
                <a:gd name="T12" fmla="*/ 12 w 15"/>
                <a:gd name="T13" fmla="*/ 31 h 38"/>
                <a:gd name="T14" fmla="*/ 9 w 15"/>
                <a:gd name="T15" fmla="*/ 27 h 38"/>
                <a:gd name="T16" fmla="*/ 9 w 15"/>
                <a:gd name="T17" fmla="*/ 19 h 38"/>
                <a:gd name="T18" fmla="*/ 12 w 15"/>
                <a:gd name="T19" fmla="*/ 14 h 38"/>
                <a:gd name="T20" fmla="*/ 15 w 15"/>
                <a:gd name="T21" fmla="*/ 9 h 38"/>
                <a:gd name="T22" fmla="*/ 15 w 15"/>
                <a:gd name="T23" fmla="*/ 9 h 38"/>
                <a:gd name="T24" fmla="*/ 12 w 15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8">
                  <a:moveTo>
                    <a:pt x="12" y="0"/>
                  </a:moveTo>
                  <a:lnTo>
                    <a:pt x="12" y="0"/>
                  </a:lnTo>
                  <a:lnTo>
                    <a:pt x="3" y="8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3" y="38"/>
                  </a:lnTo>
                  <a:lnTo>
                    <a:pt x="12" y="31"/>
                  </a:lnTo>
                  <a:lnTo>
                    <a:pt x="9" y="27"/>
                  </a:lnTo>
                  <a:lnTo>
                    <a:pt x="9" y="19"/>
                  </a:lnTo>
                  <a:lnTo>
                    <a:pt x="12" y="14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61" name="Freeform 69"/>
            <p:cNvSpPr>
              <a:spLocks/>
            </p:cNvSpPr>
            <p:nvPr/>
          </p:nvSpPr>
          <p:spPr bwMode="auto">
            <a:xfrm>
              <a:off x="1885" y="2638"/>
              <a:ext cx="42" cy="20"/>
            </a:xfrm>
            <a:custGeom>
              <a:avLst/>
              <a:gdLst>
                <a:gd name="T0" fmla="*/ 42 w 42"/>
                <a:gd name="T1" fmla="*/ 13 h 20"/>
                <a:gd name="T2" fmla="*/ 42 w 42"/>
                <a:gd name="T3" fmla="*/ 13 h 20"/>
                <a:gd name="T4" fmla="*/ 32 w 42"/>
                <a:gd name="T5" fmla="*/ 5 h 20"/>
                <a:gd name="T6" fmla="*/ 23 w 42"/>
                <a:gd name="T7" fmla="*/ 2 h 20"/>
                <a:gd name="T8" fmla="*/ 11 w 42"/>
                <a:gd name="T9" fmla="*/ 0 h 20"/>
                <a:gd name="T10" fmla="*/ 0 w 42"/>
                <a:gd name="T11" fmla="*/ 4 h 20"/>
                <a:gd name="T12" fmla="*/ 3 w 42"/>
                <a:gd name="T13" fmla="*/ 13 h 20"/>
                <a:gd name="T14" fmla="*/ 11 w 42"/>
                <a:gd name="T15" fmla="*/ 10 h 20"/>
                <a:gd name="T16" fmla="*/ 19 w 42"/>
                <a:gd name="T17" fmla="*/ 12 h 20"/>
                <a:gd name="T18" fmla="*/ 26 w 42"/>
                <a:gd name="T19" fmla="*/ 15 h 20"/>
                <a:gd name="T20" fmla="*/ 32 w 42"/>
                <a:gd name="T21" fmla="*/ 20 h 20"/>
                <a:gd name="T22" fmla="*/ 32 w 42"/>
                <a:gd name="T23" fmla="*/ 20 h 20"/>
                <a:gd name="T24" fmla="*/ 42 w 42"/>
                <a:gd name="T2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20">
                  <a:moveTo>
                    <a:pt x="42" y="13"/>
                  </a:moveTo>
                  <a:lnTo>
                    <a:pt x="42" y="13"/>
                  </a:lnTo>
                  <a:lnTo>
                    <a:pt x="32" y="5"/>
                  </a:lnTo>
                  <a:lnTo>
                    <a:pt x="23" y="2"/>
                  </a:lnTo>
                  <a:lnTo>
                    <a:pt x="11" y="0"/>
                  </a:lnTo>
                  <a:lnTo>
                    <a:pt x="0" y="4"/>
                  </a:lnTo>
                  <a:lnTo>
                    <a:pt x="3" y="13"/>
                  </a:lnTo>
                  <a:lnTo>
                    <a:pt x="11" y="10"/>
                  </a:lnTo>
                  <a:lnTo>
                    <a:pt x="19" y="12"/>
                  </a:lnTo>
                  <a:lnTo>
                    <a:pt x="26" y="15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4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62" name="Freeform 70"/>
            <p:cNvSpPr>
              <a:spLocks/>
            </p:cNvSpPr>
            <p:nvPr/>
          </p:nvSpPr>
          <p:spPr bwMode="auto">
            <a:xfrm>
              <a:off x="1912" y="2651"/>
              <a:ext cx="19" cy="40"/>
            </a:xfrm>
            <a:custGeom>
              <a:avLst/>
              <a:gdLst>
                <a:gd name="T0" fmla="*/ 7 w 19"/>
                <a:gd name="T1" fmla="*/ 40 h 40"/>
                <a:gd name="T2" fmla="*/ 5 w 19"/>
                <a:gd name="T3" fmla="*/ 40 h 40"/>
                <a:gd name="T4" fmla="*/ 16 w 19"/>
                <a:gd name="T5" fmla="*/ 32 h 40"/>
                <a:gd name="T6" fmla="*/ 19 w 19"/>
                <a:gd name="T7" fmla="*/ 21 h 40"/>
                <a:gd name="T8" fmla="*/ 19 w 19"/>
                <a:gd name="T9" fmla="*/ 11 h 40"/>
                <a:gd name="T10" fmla="*/ 15 w 19"/>
                <a:gd name="T11" fmla="*/ 0 h 40"/>
                <a:gd name="T12" fmla="*/ 5 w 19"/>
                <a:gd name="T13" fmla="*/ 7 h 40"/>
                <a:gd name="T14" fmla="*/ 10 w 19"/>
                <a:gd name="T15" fmla="*/ 15 h 40"/>
                <a:gd name="T16" fmla="*/ 10 w 19"/>
                <a:gd name="T17" fmla="*/ 21 h 40"/>
                <a:gd name="T18" fmla="*/ 7 w 19"/>
                <a:gd name="T19" fmla="*/ 26 h 40"/>
                <a:gd name="T20" fmla="*/ 2 w 19"/>
                <a:gd name="T21" fmla="*/ 30 h 40"/>
                <a:gd name="T22" fmla="*/ 0 w 19"/>
                <a:gd name="T23" fmla="*/ 30 h 40"/>
                <a:gd name="T24" fmla="*/ 7 w 19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7" y="40"/>
                  </a:moveTo>
                  <a:lnTo>
                    <a:pt x="5" y="40"/>
                  </a:lnTo>
                  <a:lnTo>
                    <a:pt x="16" y="32"/>
                  </a:lnTo>
                  <a:lnTo>
                    <a:pt x="19" y="21"/>
                  </a:lnTo>
                  <a:lnTo>
                    <a:pt x="19" y="11"/>
                  </a:lnTo>
                  <a:lnTo>
                    <a:pt x="15" y="0"/>
                  </a:lnTo>
                  <a:lnTo>
                    <a:pt x="5" y="7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7" y="26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7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63" name="Freeform 71"/>
            <p:cNvSpPr>
              <a:spLocks/>
            </p:cNvSpPr>
            <p:nvPr/>
          </p:nvSpPr>
          <p:spPr bwMode="auto">
            <a:xfrm>
              <a:off x="1895" y="2681"/>
              <a:ext cx="24" cy="13"/>
            </a:xfrm>
            <a:custGeom>
              <a:avLst/>
              <a:gdLst>
                <a:gd name="T0" fmla="*/ 3 w 24"/>
                <a:gd name="T1" fmla="*/ 12 h 13"/>
                <a:gd name="T2" fmla="*/ 1 w 24"/>
                <a:gd name="T3" fmla="*/ 12 h 13"/>
                <a:gd name="T4" fmla="*/ 6 w 24"/>
                <a:gd name="T5" fmla="*/ 13 h 13"/>
                <a:gd name="T6" fmla="*/ 11 w 24"/>
                <a:gd name="T7" fmla="*/ 13 h 13"/>
                <a:gd name="T8" fmla="*/ 17 w 24"/>
                <a:gd name="T9" fmla="*/ 12 h 13"/>
                <a:gd name="T10" fmla="*/ 24 w 24"/>
                <a:gd name="T11" fmla="*/ 10 h 13"/>
                <a:gd name="T12" fmla="*/ 17 w 24"/>
                <a:gd name="T13" fmla="*/ 0 h 13"/>
                <a:gd name="T14" fmla="*/ 14 w 24"/>
                <a:gd name="T15" fmla="*/ 2 h 13"/>
                <a:gd name="T16" fmla="*/ 11 w 24"/>
                <a:gd name="T17" fmla="*/ 4 h 13"/>
                <a:gd name="T18" fmla="*/ 6 w 24"/>
                <a:gd name="T19" fmla="*/ 4 h 13"/>
                <a:gd name="T20" fmla="*/ 1 w 24"/>
                <a:gd name="T21" fmla="*/ 2 h 13"/>
                <a:gd name="T22" fmla="*/ 0 w 24"/>
                <a:gd name="T23" fmla="*/ 2 h 13"/>
                <a:gd name="T24" fmla="*/ 1 w 24"/>
                <a:gd name="T25" fmla="*/ 2 h 13"/>
                <a:gd name="T26" fmla="*/ 1 w 24"/>
                <a:gd name="T27" fmla="*/ 0 h 13"/>
                <a:gd name="T28" fmla="*/ 0 w 24"/>
                <a:gd name="T29" fmla="*/ 2 h 13"/>
                <a:gd name="T30" fmla="*/ 3 w 24"/>
                <a:gd name="T3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3">
                  <a:moveTo>
                    <a:pt x="3" y="12"/>
                  </a:moveTo>
                  <a:lnTo>
                    <a:pt x="1" y="12"/>
                  </a:lnTo>
                  <a:lnTo>
                    <a:pt x="6" y="13"/>
                  </a:lnTo>
                  <a:lnTo>
                    <a:pt x="11" y="13"/>
                  </a:lnTo>
                  <a:lnTo>
                    <a:pt x="17" y="12"/>
                  </a:lnTo>
                  <a:lnTo>
                    <a:pt x="24" y="10"/>
                  </a:lnTo>
                  <a:lnTo>
                    <a:pt x="17" y="0"/>
                  </a:lnTo>
                  <a:lnTo>
                    <a:pt x="14" y="2"/>
                  </a:lnTo>
                  <a:lnTo>
                    <a:pt x="11" y="4"/>
                  </a:lnTo>
                  <a:lnTo>
                    <a:pt x="6" y="4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64" name="Freeform 72"/>
            <p:cNvSpPr>
              <a:spLocks/>
            </p:cNvSpPr>
            <p:nvPr/>
          </p:nvSpPr>
          <p:spPr bwMode="auto">
            <a:xfrm>
              <a:off x="1858" y="2683"/>
              <a:ext cx="40" cy="24"/>
            </a:xfrm>
            <a:custGeom>
              <a:avLst/>
              <a:gdLst>
                <a:gd name="T0" fmla="*/ 15 w 40"/>
                <a:gd name="T1" fmla="*/ 16 h 24"/>
                <a:gd name="T2" fmla="*/ 11 w 40"/>
                <a:gd name="T3" fmla="*/ 24 h 24"/>
                <a:gd name="T4" fmla="*/ 40 w 40"/>
                <a:gd name="T5" fmla="*/ 10 h 24"/>
                <a:gd name="T6" fmla="*/ 37 w 40"/>
                <a:gd name="T7" fmla="*/ 0 h 24"/>
                <a:gd name="T8" fmla="*/ 8 w 40"/>
                <a:gd name="T9" fmla="*/ 14 h 24"/>
                <a:gd name="T10" fmla="*/ 5 w 40"/>
                <a:gd name="T11" fmla="*/ 22 h 24"/>
                <a:gd name="T12" fmla="*/ 8 w 40"/>
                <a:gd name="T13" fmla="*/ 14 h 24"/>
                <a:gd name="T14" fmla="*/ 0 w 40"/>
                <a:gd name="T15" fmla="*/ 18 h 24"/>
                <a:gd name="T16" fmla="*/ 5 w 40"/>
                <a:gd name="T17" fmla="*/ 22 h 24"/>
                <a:gd name="T18" fmla="*/ 15 w 40"/>
                <a:gd name="T19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4">
                  <a:moveTo>
                    <a:pt x="15" y="16"/>
                  </a:moveTo>
                  <a:lnTo>
                    <a:pt x="11" y="24"/>
                  </a:lnTo>
                  <a:lnTo>
                    <a:pt x="40" y="10"/>
                  </a:lnTo>
                  <a:lnTo>
                    <a:pt x="37" y="0"/>
                  </a:lnTo>
                  <a:lnTo>
                    <a:pt x="8" y="14"/>
                  </a:lnTo>
                  <a:lnTo>
                    <a:pt x="5" y="22"/>
                  </a:lnTo>
                  <a:lnTo>
                    <a:pt x="8" y="14"/>
                  </a:lnTo>
                  <a:lnTo>
                    <a:pt x="0" y="18"/>
                  </a:lnTo>
                  <a:lnTo>
                    <a:pt x="5" y="22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65" name="Freeform 73"/>
            <p:cNvSpPr>
              <a:spLocks/>
            </p:cNvSpPr>
            <p:nvPr/>
          </p:nvSpPr>
          <p:spPr bwMode="auto">
            <a:xfrm>
              <a:off x="1863" y="2699"/>
              <a:ext cx="288" cy="375"/>
            </a:xfrm>
            <a:custGeom>
              <a:avLst/>
              <a:gdLst>
                <a:gd name="T0" fmla="*/ 282 w 288"/>
                <a:gd name="T1" fmla="*/ 363 h 375"/>
                <a:gd name="T2" fmla="*/ 288 w 288"/>
                <a:gd name="T3" fmla="*/ 364 h 375"/>
                <a:gd name="T4" fmla="*/ 10 w 288"/>
                <a:gd name="T5" fmla="*/ 0 h 375"/>
                <a:gd name="T6" fmla="*/ 0 w 288"/>
                <a:gd name="T7" fmla="*/ 6 h 375"/>
                <a:gd name="T8" fmla="*/ 278 w 288"/>
                <a:gd name="T9" fmla="*/ 371 h 375"/>
                <a:gd name="T10" fmla="*/ 285 w 288"/>
                <a:gd name="T11" fmla="*/ 372 h 375"/>
                <a:gd name="T12" fmla="*/ 278 w 288"/>
                <a:gd name="T13" fmla="*/ 371 h 375"/>
                <a:gd name="T14" fmla="*/ 282 w 288"/>
                <a:gd name="T15" fmla="*/ 375 h 375"/>
                <a:gd name="T16" fmla="*/ 285 w 288"/>
                <a:gd name="T17" fmla="*/ 372 h 375"/>
                <a:gd name="T18" fmla="*/ 282 w 288"/>
                <a:gd name="T19" fmla="*/ 36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375">
                  <a:moveTo>
                    <a:pt x="282" y="363"/>
                  </a:moveTo>
                  <a:lnTo>
                    <a:pt x="288" y="364"/>
                  </a:lnTo>
                  <a:lnTo>
                    <a:pt x="10" y="0"/>
                  </a:lnTo>
                  <a:lnTo>
                    <a:pt x="0" y="6"/>
                  </a:lnTo>
                  <a:lnTo>
                    <a:pt x="278" y="371"/>
                  </a:lnTo>
                  <a:lnTo>
                    <a:pt x="285" y="372"/>
                  </a:lnTo>
                  <a:lnTo>
                    <a:pt x="278" y="371"/>
                  </a:lnTo>
                  <a:lnTo>
                    <a:pt x="282" y="375"/>
                  </a:lnTo>
                  <a:lnTo>
                    <a:pt x="285" y="372"/>
                  </a:lnTo>
                  <a:lnTo>
                    <a:pt x="282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66" name="Freeform 74"/>
            <p:cNvSpPr>
              <a:spLocks/>
            </p:cNvSpPr>
            <p:nvPr/>
          </p:nvSpPr>
          <p:spPr bwMode="auto">
            <a:xfrm>
              <a:off x="2145" y="3038"/>
              <a:ext cx="47" cy="33"/>
            </a:xfrm>
            <a:custGeom>
              <a:avLst/>
              <a:gdLst>
                <a:gd name="T0" fmla="*/ 44 w 47"/>
                <a:gd name="T1" fmla="*/ 0 h 33"/>
                <a:gd name="T2" fmla="*/ 44 w 47"/>
                <a:gd name="T3" fmla="*/ 0 h 33"/>
                <a:gd name="T4" fmla="*/ 0 w 47"/>
                <a:gd name="T5" fmla="*/ 24 h 33"/>
                <a:gd name="T6" fmla="*/ 3 w 47"/>
                <a:gd name="T7" fmla="*/ 33 h 33"/>
                <a:gd name="T8" fmla="*/ 47 w 47"/>
                <a:gd name="T9" fmla="*/ 9 h 33"/>
                <a:gd name="T10" fmla="*/ 47 w 47"/>
                <a:gd name="T11" fmla="*/ 9 h 33"/>
                <a:gd name="T12" fmla="*/ 44 w 47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3">
                  <a:moveTo>
                    <a:pt x="44" y="0"/>
                  </a:moveTo>
                  <a:lnTo>
                    <a:pt x="44" y="0"/>
                  </a:lnTo>
                  <a:lnTo>
                    <a:pt x="0" y="24"/>
                  </a:lnTo>
                  <a:lnTo>
                    <a:pt x="3" y="33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67" name="Freeform 75"/>
            <p:cNvSpPr>
              <a:spLocks/>
            </p:cNvSpPr>
            <p:nvPr/>
          </p:nvSpPr>
          <p:spPr bwMode="auto">
            <a:xfrm>
              <a:off x="2189" y="3035"/>
              <a:ext cx="41" cy="19"/>
            </a:xfrm>
            <a:custGeom>
              <a:avLst/>
              <a:gdLst>
                <a:gd name="T0" fmla="*/ 41 w 41"/>
                <a:gd name="T1" fmla="*/ 12 h 19"/>
                <a:gd name="T2" fmla="*/ 41 w 41"/>
                <a:gd name="T3" fmla="*/ 12 h 19"/>
                <a:gd name="T4" fmla="*/ 32 w 41"/>
                <a:gd name="T5" fmla="*/ 4 h 19"/>
                <a:gd name="T6" fmla="*/ 22 w 41"/>
                <a:gd name="T7" fmla="*/ 0 h 19"/>
                <a:gd name="T8" fmla="*/ 11 w 41"/>
                <a:gd name="T9" fmla="*/ 0 h 19"/>
                <a:gd name="T10" fmla="*/ 0 w 41"/>
                <a:gd name="T11" fmla="*/ 3 h 19"/>
                <a:gd name="T12" fmla="*/ 3 w 41"/>
                <a:gd name="T13" fmla="*/ 12 h 19"/>
                <a:gd name="T14" fmla="*/ 11 w 41"/>
                <a:gd name="T15" fmla="*/ 9 h 19"/>
                <a:gd name="T16" fmla="*/ 19 w 41"/>
                <a:gd name="T17" fmla="*/ 9 h 19"/>
                <a:gd name="T18" fmla="*/ 26 w 41"/>
                <a:gd name="T19" fmla="*/ 14 h 19"/>
                <a:gd name="T20" fmla="*/ 32 w 41"/>
                <a:gd name="T21" fmla="*/ 19 h 19"/>
                <a:gd name="T22" fmla="*/ 32 w 41"/>
                <a:gd name="T23" fmla="*/ 19 h 19"/>
                <a:gd name="T24" fmla="*/ 41 w 41"/>
                <a:gd name="T25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9">
                  <a:moveTo>
                    <a:pt x="41" y="12"/>
                  </a:moveTo>
                  <a:lnTo>
                    <a:pt x="41" y="12"/>
                  </a:lnTo>
                  <a:lnTo>
                    <a:pt x="32" y="4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3"/>
                  </a:lnTo>
                  <a:lnTo>
                    <a:pt x="3" y="12"/>
                  </a:lnTo>
                  <a:lnTo>
                    <a:pt x="11" y="9"/>
                  </a:lnTo>
                  <a:lnTo>
                    <a:pt x="19" y="9"/>
                  </a:lnTo>
                  <a:lnTo>
                    <a:pt x="26" y="14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68" name="Freeform 76"/>
            <p:cNvSpPr>
              <a:spLocks/>
            </p:cNvSpPr>
            <p:nvPr/>
          </p:nvSpPr>
          <p:spPr bwMode="auto">
            <a:xfrm>
              <a:off x="2218" y="3047"/>
              <a:ext cx="17" cy="39"/>
            </a:xfrm>
            <a:custGeom>
              <a:avLst/>
              <a:gdLst>
                <a:gd name="T0" fmla="*/ 3 w 17"/>
                <a:gd name="T1" fmla="*/ 39 h 39"/>
                <a:gd name="T2" fmla="*/ 3 w 17"/>
                <a:gd name="T3" fmla="*/ 39 h 39"/>
                <a:gd name="T4" fmla="*/ 14 w 17"/>
                <a:gd name="T5" fmla="*/ 31 h 39"/>
                <a:gd name="T6" fmla="*/ 17 w 17"/>
                <a:gd name="T7" fmla="*/ 19 h 39"/>
                <a:gd name="T8" fmla="*/ 17 w 17"/>
                <a:gd name="T9" fmla="*/ 10 h 39"/>
                <a:gd name="T10" fmla="*/ 12 w 17"/>
                <a:gd name="T11" fmla="*/ 0 h 39"/>
                <a:gd name="T12" fmla="*/ 3 w 17"/>
                <a:gd name="T13" fmla="*/ 7 h 39"/>
                <a:gd name="T14" fmla="*/ 8 w 17"/>
                <a:gd name="T15" fmla="*/ 13 h 39"/>
                <a:gd name="T16" fmla="*/ 8 w 17"/>
                <a:gd name="T17" fmla="*/ 19 h 39"/>
                <a:gd name="T18" fmla="*/ 5 w 17"/>
                <a:gd name="T19" fmla="*/ 24 h 39"/>
                <a:gd name="T20" fmla="*/ 0 w 17"/>
                <a:gd name="T21" fmla="*/ 29 h 39"/>
                <a:gd name="T22" fmla="*/ 0 w 17"/>
                <a:gd name="T23" fmla="*/ 29 h 39"/>
                <a:gd name="T24" fmla="*/ 3 w 17"/>
                <a:gd name="T2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9">
                  <a:moveTo>
                    <a:pt x="3" y="39"/>
                  </a:moveTo>
                  <a:lnTo>
                    <a:pt x="3" y="39"/>
                  </a:lnTo>
                  <a:lnTo>
                    <a:pt x="14" y="31"/>
                  </a:lnTo>
                  <a:lnTo>
                    <a:pt x="17" y="19"/>
                  </a:lnTo>
                  <a:lnTo>
                    <a:pt x="17" y="10"/>
                  </a:lnTo>
                  <a:lnTo>
                    <a:pt x="12" y="0"/>
                  </a:lnTo>
                  <a:lnTo>
                    <a:pt x="3" y="7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5" y="24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69" name="Freeform 77"/>
            <p:cNvSpPr>
              <a:spLocks/>
            </p:cNvSpPr>
            <p:nvPr/>
          </p:nvSpPr>
          <p:spPr bwMode="auto">
            <a:xfrm>
              <a:off x="2180" y="3070"/>
              <a:ext cx="41" cy="19"/>
            </a:xfrm>
            <a:custGeom>
              <a:avLst/>
              <a:gdLst>
                <a:gd name="T0" fmla="*/ 0 w 41"/>
                <a:gd name="T1" fmla="*/ 6 h 19"/>
                <a:gd name="T2" fmla="*/ 0 w 41"/>
                <a:gd name="T3" fmla="*/ 6 h 19"/>
                <a:gd name="T4" fmla="*/ 9 w 41"/>
                <a:gd name="T5" fmla="*/ 14 h 19"/>
                <a:gd name="T6" fmla="*/ 19 w 41"/>
                <a:gd name="T7" fmla="*/ 19 h 19"/>
                <a:gd name="T8" fmla="*/ 30 w 41"/>
                <a:gd name="T9" fmla="*/ 19 h 19"/>
                <a:gd name="T10" fmla="*/ 41 w 41"/>
                <a:gd name="T11" fmla="*/ 16 h 19"/>
                <a:gd name="T12" fmla="*/ 38 w 41"/>
                <a:gd name="T13" fmla="*/ 6 h 19"/>
                <a:gd name="T14" fmla="*/ 30 w 41"/>
                <a:gd name="T15" fmla="*/ 9 h 19"/>
                <a:gd name="T16" fmla="*/ 22 w 41"/>
                <a:gd name="T17" fmla="*/ 9 h 19"/>
                <a:gd name="T18" fmla="*/ 15 w 41"/>
                <a:gd name="T19" fmla="*/ 4 h 19"/>
                <a:gd name="T20" fmla="*/ 9 w 41"/>
                <a:gd name="T21" fmla="*/ 0 h 19"/>
                <a:gd name="T22" fmla="*/ 9 w 41"/>
                <a:gd name="T23" fmla="*/ 0 h 19"/>
                <a:gd name="T24" fmla="*/ 0 w 41"/>
                <a:gd name="T25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9">
                  <a:moveTo>
                    <a:pt x="0" y="6"/>
                  </a:moveTo>
                  <a:lnTo>
                    <a:pt x="0" y="6"/>
                  </a:lnTo>
                  <a:lnTo>
                    <a:pt x="9" y="14"/>
                  </a:lnTo>
                  <a:lnTo>
                    <a:pt x="19" y="19"/>
                  </a:lnTo>
                  <a:lnTo>
                    <a:pt x="30" y="19"/>
                  </a:lnTo>
                  <a:lnTo>
                    <a:pt x="41" y="16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2" y="9"/>
                  </a:lnTo>
                  <a:lnTo>
                    <a:pt x="15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70" name="Freeform 78"/>
            <p:cNvSpPr>
              <a:spLocks/>
            </p:cNvSpPr>
            <p:nvPr/>
          </p:nvSpPr>
          <p:spPr bwMode="auto">
            <a:xfrm>
              <a:off x="2176" y="3038"/>
              <a:ext cx="16" cy="38"/>
            </a:xfrm>
            <a:custGeom>
              <a:avLst/>
              <a:gdLst>
                <a:gd name="T0" fmla="*/ 16 w 16"/>
                <a:gd name="T1" fmla="*/ 9 h 38"/>
                <a:gd name="T2" fmla="*/ 13 w 16"/>
                <a:gd name="T3" fmla="*/ 0 h 38"/>
                <a:gd name="T4" fmla="*/ 4 w 16"/>
                <a:gd name="T5" fmla="*/ 8 h 38"/>
                <a:gd name="T6" fmla="*/ 0 w 16"/>
                <a:gd name="T7" fmla="*/ 17 h 38"/>
                <a:gd name="T8" fmla="*/ 0 w 16"/>
                <a:gd name="T9" fmla="*/ 27 h 38"/>
                <a:gd name="T10" fmla="*/ 4 w 16"/>
                <a:gd name="T11" fmla="*/ 38 h 38"/>
                <a:gd name="T12" fmla="*/ 13 w 16"/>
                <a:gd name="T13" fmla="*/ 32 h 38"/>
                <a:gd name="T14" fmla="*/ 10 w 16"/>
                <a:gd name="T15" fmla="*/ 27 h 38"/>
                <a:gd name="T16" fmla="*/ 10 w 16"/>
                <a:gd name="T17" fmla="*/ 17 h 38"/>
                <a:gd name="T18" fmla="*/ 13 w 16"/>
                <a:gd name="T19" fmla="*/ 14 h 38"/>
                <a:gd name="T20" fmla="*/ 16 w 16"/>
                <a:gd name="T21" fmla="*/ 9 h 38"/>
                <a:gd name="T22" fmla="*/ 13 w 16"/>
                <a:gd name="T23" fmla="*/ 0 h 38"/>
                <a:gd name="T24" fmla="*/ 16 w 16"/>
                <a:gd name="T25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38">
                  <a:moveTo>
                    <a:pt x="16" y="9"/>
                  </a:moveTo>
                  <a:lnTo>
                    <a:pt x="13" y="0"/>
                  </a:lnTo>
                  <a:lnTo>
                    <a:pt x="4" y="8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4" y="38"/>
                  </a:lnTo>
                  <a:lnTo>
                    <a:pt x="13" y="32"/>
                  </a:lnTo>
                  <a:lnTo>
                    <a:pt x="10" y="27"/>
                  </a:lnTo>
                  <a:lnTo>
                    <a:pt x="10" y="17"/>
                  </a:lnTo>
                  <a:lnTo>
                    <a:pt x="13" y="14"/>
                  </a:lnTo>
                  <a:lnTo>
                    <a:pt x="16" y="9"/>
                  </a:lnTo>
                  <a:lnTo>
                    <a:pt x="13" y="0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71" name="Freeform 79"/>
            <p:cNvSpPr>
              <a:spLocks/>
            </p:cNvSpPr>
            <p:nvPr/>
          </p:nvSpPr>
          <p:spPr bwMode="auto">
            <a:xfrm>
              <a:off x="2138" y="3038"/>
              <a:ext cx="54" cy="33"/>
            </a:xfrm>
            <a:custGeom>
              <a:avLst/>
              <a:gdLst>
                <a:gd name="T0" fmla="*/ 13 w 54"/>
                <a:gd name="T1" fmla="*/ 25 h 33"/>
                <a:gd name="T2" fmla="*/ 10 w 54"/>
                <a:gd name="T3" fmla="*/ 33 h 33"/>
                <a:gd name="T4" fmla="*/ 16 w 54"/>
                <a:gd name="T5" fmla="*/ 30 h 33"/>
                <a:gd name="T6" fmla="*/ 30 w 54"/>
                <a:gd name="T7" fmla="*/ 22 h 33"/>
                <a:gd name="T8" fmla="*/ 45 w 54"/>
                <a:gd name="T9" fmla="*/ 14 h 33"/>
                <a:gd name="T10" fmla="*/ 54 w 54"/>
                <a:gd name="T11" fmla="*/ 9 h 33"/>
                <a:gd name="T12" fmla="*/ 51 w 54"/>
                <a:gd name="T13" fmla="*/ 0 h 33"/>
                <a:gd name="T14" fmla="*/ 42 w 54"/>
                <a:gd name="T15" fmla="*/ 5 h 33"/>
                <a:gd name="T16" fmla="*/ 27 w 54"/>
                <a:gd name="T17" fmla="*/ 13 h 33"/>
                <a:gd name="T18" fmla="*/ 13 w 54"/>
                <a:gd name="T19" fmla="*/ 21 h 33"/>
                <a:gd name="T20" fmla="*/ 7 w 54"/>
                <a:gd name="T21" fmla="*/ 24 h 33"/>
                <a:gd name="T22" fmla="*/ 3 w 54"/>
                <a:gd name="T23" fmla="*/ 32 h 33"/>
                <a:gd name="T24" fmla="*/ 7 w 54"/>
                <a:gd name="T25" fmla="*/ 24 h 33"/>
                <a:gd name="T26" fmla="*/ 0 w 54"/>
                <a:gd name="T27" fmla="*/ 27 h 33"/>
                <a:gd name="T28" fmla="*/ 3 w 54"/>
                <a:gd name="T29" fmla="*/ 32 h 33"/>
                <a:gd name="T30" fmla="*/ 13 w 54"/>
                <a:gd name="T31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33">
                  <a:moveTo>
                    <a:pt x="13" y="25"/>
                  </a:moveTo>
                  <a:lnTo>
                    <a:pt x="10" y="33"/>
                  </a:lnTo>
                  <a:lnTo>
                    <a:pt x="16" y="30"/>
                  </a:lnTo>
                  <a:lnTo>
                    <a:pt x="30" y="22"/>
                  </a:lnTo>
                  <a:lnTo>
                    <a:pt x="45" y="14"/>
                  </a:lnTo>
                  <a:lnTo>
                    <a:pt x="54" y="9"/>
                  </a:lnTo>
                  <a:lnTo>
                    <a:pt x="51" y="0"/>
                  </a:lnTo>
                  <a:lnTo>
                    <a:pt x="42" y="5"/>
                  </a:lnTo>
                  <a:lnTo>
                    <a:pt x="27" y="13"/>
                  </a:lnTo>
                  <a:lnTo>
                    <a:pt x="13" y="21"/>
                  </a:lnTo>
                  <a:lnTo>
                    <a:pt x="7" y="24"/>
                  </a:lnTo>
                  <a:lnTo>
                    <a:pt x="3" y="32"/>
                  </a:lnTo>
                  <a:lnTo>
                    <a:pt x="7" y="24"/>
                  </a:lnTo>
                  <a:lnTo>
                    <a:pt x="0" y="27"/>
                  </a:lnTo>
                  <a:lnTo>
                    <a:pt x="3" y="32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72" name="Freeform 80"/>
            <p:cNvSpPr>
              <a:spLocks/>
            </p:cNvSpPr>
            <p:nvPr/>
          </p:nvSpPr>
          <p:spPr bwMode="auto">
            <a:xfrm>
              <a:off x="2141" y="3063"/>
              <a:ext cx="118" cy="153"/>
            </a:xfrm>
            <a:custGeom>
              <a:avLst/>
              <a:gdLst>
                <a:gd name="T0" fmla="*/ 112 w 118"/>
                <a:gd name="T1" fmla="*/ 140 h 153"/>
                <a:gd name="T2" fmla="*/ 118 w 118"/>
                <a:gd name="T3" fmla="*/ 142 h 153"/>
                <a:gd name="T4" fmla="*/ 10 w 118"/>
                <a:gd name="T5" fmla="*/ 0 h 153"/>
                <a:gd name="T6" fmla="*/ 0 w 118"/>
                <a:gd name="T7" fmla="*/ 7 h 153"/>
                <a:gd name="T8" fmla="*/ 109 w 118"/>
                <a:gd name="T9" fmla="*/ 148 h 153"/>
                <a:gd name="T10" fmla="*/ 115 w 118"/>
                <a:gd name="T11" fmla="*/ 150 h 153"/>
                <a:gd name="T12" fmla="*/ 109 w 118"/>
                <a:gd name="T13" fmla="*/ 148 h 153"/>
                <a:gd name="T14" fmla="*/ 112 w 118"/>
                <a:gd name="T15" fmla="*/ 153 h 153"/>
                <a:gd name="T16" fmla="*/ 115 w 118"/>
                <a:gd name="T17" fmla="*/ 150 h 153"/>
                <a:gd name="T18" fmla="*/ 112 w 118"/>
                <a:gd name="T19" fmla="*/ 14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53">
                  <a:moveTo>
                    <a:pt x="112" y="140"/>
                  </a:moveTo>
                  <a:lnTo>
                    <a:pt x="118" y="142"/>
                  </a:lnTo>
                  <a:lnTo>
                    <a:pt x="10" y="0"/>
                  </a:lnTo>
                  <a:lnTo>
                    <a:pt x="0" y="7"/>
                  </a:lnTo>
                  <a:lnTo>
                    <a:pt x="109" y="148"/>
                  </a:lnTo>
                  <a:lnTo>
                    <a:pt x="115" y="150"/>
                  </a:lnTo>
                  <a:lnTo>
                    <a:pt x="109" y="148"/>
                  </a:lnTo>
                  <a:lnTo>
                    <a:pt x="112" y="153"/>
                  </a:lnTo>
                  <a:lnTo>
                    <a:pt x="115" y="150"/>
                  </a:lnTo>
                  <a:lnTo>
                    <a:pt x="112" y="1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73" name="Freeform 81"/>
            <p:cNvSpPr>
              <a:spLocks/>
            </p:cNvSpPr>
            <p:nvPr/>
          </p:nvSpPr>
          <p:spPr bwMode="auto">
            <a:xfrm>
              <a:off x="2253" y="2720"/>
              <a:ext cx="903" cy="493"/>
            </a:xfrm>
            <a:custGeom>
              <a:avLst/>
              <a:gdLst>
                <a:gd name="T0" fmla="*/ 889 w 903"/>
                <a:gd name="T1" fmla="*/ 8 h 493"/>
                <a:gd name="T2" fmla="*/ 892 w 903"/>
                <a:gd name="T3" fmla="*/ 0 h 493"/>
                <a:gd name="T4" fmla="*/ 0 w 903"/>
                <a:gd name="T5" fmla="*/ 483 h 493"/>
                <a:gd name="T6" fmla="*/ 3 w 903"/>
                <a:gd name="T7" fmla="*/ 493 h 493"/>
                <a:gd name="T8" fmla="*/ 895 w 903"/>
                <a:gd name="T9" fmla="*/ 9 h 493"/>
                <a:gd name="T10" fmla="*/ 898 w 903"/>
                <a:gd name="T11" fmla="*/ 1 h 493"/>
                <a:gd name="T12" fmla="*/ 895 w 903"/>
                <a:gd name="T13" fmla="*/ 9 h 493"/>
                <a:gd name="T14" fmla="*/ 903 w 903"/>
                <a:gd name="T15" fmla="*/ 6 h 493"/>
                <a:gd name="T16" fmla="*/ 898 w 903"/>
                <a:gd name="T17" fmla="*/ 1 h 493"/>
                <a:gd name="T18" fmla="*/ 889 w 903"/>
                <a:gd name="T19" fmla="*/ 8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3" h="493">
                  <a:moveTo>
                    <a:pt x="889" y="8"/>
                  </a:moveTo>
                  <a:lnTo>
                    <a:pt x="892" y="0"/>
                  </a:lnTo>
                  <a:lnTo>
                    <a:pt x="0" y="483"/>
                  </a:lnTo>
                  <a:lnTo>
                    <a:pt x="3" y="493"/>
                  </a:lnTo>
                  <a:lnTo>
                    <a:pt x="895" y="9"/>
                  </a:lnTo>
                  <a:lnTo>
                    <a:pt x="898" y="1"/>
                  </a:lnTo>
                  <a:lnTo>
                    <a:pt x="895" y="9"/>
                  </a:lnTo>
                  <a:lnTo>
                    <a:pt x="903" y="6"/>
                  </a:lnTo>
                  <a:lnTo>
                    <a:pt x="898" y="1"/>
                  </a:lnTo>
                  <a:lnTo>
                    <a:pt x="889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74" name="Freeform 82"/>
            <p:cNvSpPr>
              <a:spLocks/>
            </p:cNvSpPr>
            <p:nvPr/>
          </p:nvSpPr>
          <p:spPr bwMode="auto">
            <a:xfrm>
              <a:off x="2347" y="1679"/>
              <a:ext cx="804" cy="1049"/>
            </a:xfrm>
            <a:custGeom>
              <a:avLst/>
              <a:gdLst>
                <a:gd name="T0" fmla="*/ 6 w 804"/>
                <a:gd name="T1" fmla="*/ 13 h 1049"/>
                <a:gd name="T2" fmla="*/ 0 w 804"/>
                <a:gd name="T3" fmla="*/ 11 h 1049"/>
                <a:gd name="T4" fmla="*/ 795 w 804"/>
                <a:gd name="T5" fmla="*/ 1049 h 1049"/>
                <a:gd name="T6" fmla="*/ 804 w 804"/>
                <a:gd name="T7" fmla="*/ 1042 h 1049"/>
                <a:gd name="T8" fmla="*/ 9 w 804"/>
                <a:gd name="T9" fmla="*/ 5 h 1049"/>
                <a:gd name="T10" fmla="*/ 3 w 804"/>
                <a:gd name="T11" fmla="*/ 3 h 1049"/>
                <a:gd name="T12" fmla="*/ 9 w 804"/>
                <a:gd name="T13" fmla="*/ 5 h 1049"/>
                <a:gd name="T14" fmla="*/ 6 w 804"/>
                <a:gd name="T15" fmla="*/ 0 h 1049"/>
                <a:gd name="T16" fmla="*/ 3 w 804"/>
                <a:gd name="T17" fmla="*/ 3 h 1049"/>
                <a:gd name="T18" fmla="*/ 6 w 804"/>
                <a:gd name="T19" fmla="*/ 13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4" h="1049">
                  <a:moveTo>
                    <a:pt x="6" y="13"/>
                  </a:moveTo>
                  <a:lnTo>
                    <a:pt x="0" y="11"/>
                  </a:lnTo>
                  <a:lnTo>
                    <a:pt x="795" y="1049"/>
                  </a:lnTo>
                  <a:lnTo>
                    <a:pt x="804" y="1042"/>
                  </a:lnTo>
                  <a:lnTo>
                    <a:pt x="9" y="5"/>
                  </a:lnTo>
                  <a:lnTo>
                    <a:pt x="3" y="3"/>
                  </a:lnTo>
                  <a:lnTo>
                    <a:pt x="9" y="5"/>
                  </a:lnTo>
                  <a:lnTo>
                    <a:pt x="6" y="0"/>
                  </a:lnTo>
                  <a:lnTo>
                    <a:pt x="3" y="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75" name="Freeform 83"/>
            <p:cNvSpPr>
              <a:spLocks/>
            </p:cNvSpPr>
            <p:nvPr/>
          </p:nvSpPr>
          <p:spPr bwMode="auto">
            <a:xfrm>
              <a:off x="1449" y="1682"/>
              <a:ext cx="904" cy="493"/>
            </a:xfrm>
            <a:custGeom>
              <a:avLst/>
              <a:gdLst>
                <a:gd name="T0" fmla="*/ 15 w 904"/>
                <a:gd name="T1" fmla="*/ 486 h 493"/>
                <a:gd name="T2" fmla="*/ 12 w 904"/>
                <a:gd name="T3" fmla="*/ 493 h 493"/>
                <a:gd name="T4" fmla="*/ 904 w 904"/>
                <a:gd name="T5" fmla="*/ 10 h 493"/>
                <a:gd name="T6" fmla="*/ 901 w 904"/>
                <a:gd name="T7" fmla="*/ 0 h 493"/>
                <a:gd name="T8" fmla="*/ 8 w 904"/>
                <a:gd name="T9" fmla="*/ 484 h 493"/>
                <a:gd name="T10" fmla="*/ 5 w 904"/>
                <a:gd name="T11" fmla="*/ 492 h 493"/>
                <a:gd name="T12" fmla="*/ 8 w 904"/>
                <a:gd name="T13" fmla="*/ 484 h 493"/>
                <a:gd name="T14" fmla="*/ 0 w 904"/>
                <a:gd name="T15" fmla="*/ 487 h 493"/>
                <a:gd name="T16" fmla="*/ 5 w 904"/>
                <a:gd name="T17" fmla="*/ 492 h 493"/>
                <a:gd name="T18" fmla="*/ 15 w 904"/>
                <a:gd name="T19" fmla="*/ 486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4" h="493">
                  <a:moveTo>
                    <a:pt x="15" y="486"/>
                  </a:moveTo>
                  <a:lnTo>
                    <a:pt x="12" y="493"/>
                  </a:lnTo>
                  <a:lnTo>
                    <a:pt x="904" y="10"/>
                  </a:lnTo>
                  <a:lnTo>
                    <a:pt x="901" y="0"/>
                  </a:lnTo>
                  <a:lnTo>
                    <a:pt x="8" y="484"/>
                  </a:lnTo>
                  <a:lnTo>
                    <a:pt x="5" y="492"/>
                  </a:lnTo>
                  <a:lnTo>
                    <a:pt x="8" y="484"/>
                  </a:lnTo>
                  <a:lnTo>
                    <a:pt x="0" y="487"/>
                  </a:lnTo>
                  <a:lnTo>
                    <a:pt x="5" y="492"/>
                  </a:lnTo>
                  <a:lnTo>
                    <a:pt x="15" y="4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76" name="Freeform 84"/>
            <p:cNvSpPr>
              <a:spLocks/>
            </p:cNvSpPr>
            <p:nvPr/>
          </p:nvSpPr>
          <p:spPr bwMode="auto">
            <a:xfrm>
              <a:off x="1454" y="2168"/>
              <a:ext cx="100" cy="128"/>
            </a:xfrm>
            <a:custGeom>
              <a:avLst/>
              <a:gdLst>
                <a:gd name="T0" fmla="*/ 94 w 100"/>
                <a:gd name="T1" fmla="*/ 116 h 128"/>
                <a:gd name="T2" fmla="*/ 100 w 100"/>
                <a:gd name="T3" fmla="*/ 117 h 128"/>
                <a:gd name="T4" fmla="*/ 10 w 100"/>
                <a:gd name="T5" fmla="*/ 0 h 128"/>
                <a:gd name="T6" fmla="*/ 0 w 100"/>
                <a:gd name="T7" fmla="*/ 6 h 128"/>
                <a:gd name="T8" fmla="*/ 91 w 100"/>
                <a:gd name="T9" fmla="*/ 124 h 128"/>
                <a:gd name="T10" fmla="*/ 97 w 100"/>
                <a:gd name="T11" fmla="*/ 125 h 128"/>
                <a:gd name="T12" fmla="*/ 91 w 100"/>
                <a:gd name="T13" fmla="*/ 124 h 128"/>
                <a:gd name="T14" fmla="*/ 94 w 100"/>
                <a:gd name="T15" fmla="*/ 128 h 128"/>
                <a:gd name="T16" fmla="*/ 97 w 100"/>
                <a:gd name="T17" fmla="*/ 125 h 128"/>
                <a:gd name="T18" fmla="*/ 94 w 100"/>
                <a:gd name="T19" fmla="*/ 1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28">
                  <a:moveTo>
                    <a:pt x="94" y="116"/>
                  </a:moveTo>
                  <a:lnTo>
                    <a:pt x="100" y="117"/>
                  </a:lnTo>
                  <a:lnTo>
                    <a:pt x="10" y="0"/>
                  </a:lnTo>
                  <a:lnTo>
                    <a:pt x="0" y="6"/>
                  </a:lnTo>
                  <a:lnTo>
                    <a:pt x="91" y="124"/>
                  </a:lnTo>
                  <a:lnTo>
                    <a:pt x="97" y="125"/>
                  </a:lnTo>
                  <a:lnTo>
                    <a:pt x="91" y="124"/>
                  </a:lnTo>
                  <a:lnTo>
                    <a:pt x="94" y="128"/>
                  </a:lnTo>
                  <a:lnTo>
                    <a:pt x="97" y="125"/>
                  </a:lnTo>
                  <a:lnTo>
                    <a:pt x="94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77" name="Freeform 85"/>
            <p:cNvSpPr>
              <a:spLocks/>
            </p:cNvSpPr>
            <p:nvPr/>
          </p:nvSpPr>
          <p:spPr bwMode="auto">
            <a:xfrm>
              <a:off x="1548" y="2271"/>
              <a:ext cx="33" cy="22"/>
            </a:xfrm>
            <a:custGeom>
              <a:avLst/>
              <a:gdLst>
                <a:gd name="T0" fmla="*/ 21 w 33"/>
                <a:gd name="T1" fmla="*/ 8 h 22"/>
                <a:gd name="T2" fmla="*/ 24 w 33"/>
                <a:gd name="T3" fmla="*/ 0 h 22"/>
                <a:gd name="T4" fmla="*/ 19 w 33"/>
                <a:gd name="T5" fmla="*/ 3 h 22"/>
                <a:gd name="T6" fmla="*/ 11 w 33"/>
                <a:gd name="T7" fmla="*/ 6 h 22"/>
                <a:gd name="T8" fmla="*/ 3 w 33"/>
                <a:gd name="T9" fmla="*/ 11 h 22"/>
                <a:gd name="T10" fmla="*/ 0 w 33"/>
                <a:gd name="T11" fmla="*/ 13 h 22"/>
                <a:gd name="T12" fmla="*/ 3 w 33"/>
                <a:gd name="T13" fmla="*/ 22 h 22"/>
                <a:gd name="T14" fmla="*/ 6 w 33"/>
                <a:gd name="T15" fmla="*/ 21 h 22"/>
                <a:gd name="T16" fmla="*/ 14 w 33"/>
                <a:gd name="T17" fmla="*/ 16 h 22"/>
                <a:gd name="T18" fmla="*/ 22 w 33"/>
                <a:gd name="T19" fmla="*/ 13 h 22"/>
                <a:gd name="T20" fmla="*/ 27 w 33"/>
                <a:gd name="T21" fmla="*/ 9 h 22"/>
                <a:gd name="T22" fmla="*/ 30 w 33"/>
                <a:gd name="T23" fmla="*/ 2 h 22"/>
                <a:gd name="T24" fmla="*/ 27 w 33"/>
                <a:gd name="T25" fmla="*/ 9 h 22"/>
                <a:gd name="T26" fmla="*/ 33 w 33"/>
                <a:gd name="T27" fmla="*/ 6 h 22"/>
                <a:gd name="T28" fmla="*/ 30 w 33"/>
                <a:gd name="T29" fmla="*/ 2 h 22"/>
                <a:gd name="T30" fmla="*/ 21 w 33"/>
                <a:gd name="T31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22">
                  <a:moveTo>
                    <a:pt x="21" y="8"/>
                  </a:moveTo>
                  <a:lnTo>
                    <a:pt x="24" y="0"/>
                  </a:lnTo>
                  <a:lnTo>
                    <a:pt x="19" y="3"/>
                  </a:lnTo>
                  <a:lnTo>
                    <a:pt x="11" y="6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3" y="22"/>
                  </a:lnTo>
                  <a:lnTo>
                    <a:pt x="6" y="21"/>
                  </a:lnTo>
                  <a:lnTo>
                    <a:pt x="14" y="16"/>
                  </a:lnTo>
                  <a:lnTo>
                    <a:pt x="22" y="13"/>
                  </a:lnTo>
                  <a:lnTo>
                    <a:pt x="27" y="9"/>
                  </a:lnTo>
                  <a:lnTo>
                    <a:pt x="30" y="2"/>
                  </a:lnTo>
                  <a:lnTo>
                    <a:pt x="27" y="9"/>
                  </a:lnTo>
                  <a:lnTo>
                    <a:pt x="33" y="6"/>
                  </a:lnTo>
                  <a:lnTo>
                    <a:pt x="30" y="2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78" name="Freeform 86"/>
            <p:cNvSpPr>
              <a:spLocks/>
            </p:cNvSpPr>
            <p:nvPr/>
          </p:nvSpPr>
          <p:spPr bwMode="auto">
            <a:xfrm>
              <a:off x="1566" y="2244"/>
              <a:ext cx="17" cy="35"/>
            </a:xfrm>
            <a:custGeom>
              <a:avLst/>
              <a:gdLst>
                <a:gd name="T0" fmla="*/ 14 w 17"/>
                <a:gd name="T1" fmla="*/ 0 h 35"/>
                <a:gd name="T2" fmla="*/ 14 w 17"/>
                <a:gd name="T3" fmla="*/ 0 h 35"/>
                <a:gd name="T4" fmla="*/ 6 w 17"/>
                <a:gd name="T5" fmla="*/ 6 h 35"/>
                <a:gd name="T6" fmla="*/ 0 w 17"/>
                <a:gd name="T7" fmla="*/ 14 h 35"/>
                <a:gd name="T8" fmla="*/ 0 w 17"/>
                <a:gd name="T9" fmla="*/ 24 h 35"/>
                <a:gd name="T10" fmla="*/ 3 w 17"/>
                <a:gd name="T11" fmla="*/ 35 h 35"/>
                <a:gd name="T12" fmla="*/ 12 w 17"/>
                <a:gd name="T13" fmla="*/ 29 h 35"/>
                <a:gd name="T14" fmla="*/ 9 w 17"/>
                <a:gd name="T15" fmla="*/ 24 h 35"/>
                <a:gd name="T16" fmla="*/ 9 w 17"/>
                <a:gd name="T17" fmla="*/ 17 h 35"/>
                <a:gd name="T18" fmla="*/ 12 w 17"/>
                <a:gd name="T19" fmla="*/ 13 h 35"/>
                <a:gd name="T20" fmla="*/ 17 w 17"/>
                <a:gd name="T21" fmla="*/ 9 h 35"/>
                <a:gd name="T22" fmla="*/ 17 w 17"/>
                <a:gd name="T23" fmla="*/ 9 h 35"/>
                <a:gd name="T24" fmla="*/ 14 w 17"/>
                <a:gd name="T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5">
                  <a:moveTo>
                    <a:pt x="14" y="0"/>
                  </a:moveTo>
                  <a:lnTo>
                    <a:pt x="14" y="0"/>
                  </a:lnTo>
                  <a:lnTo>
                    <a:pt x="6" y="6"/>
                  </a:lnTo>
                  <a:lnTo>
                    <a:pt x="0" y="14"/>
                  </a:lnTo>
                  <a:lnTo>
                    <a:pt x="0" y="24"/>
                  </a:lnTo>
                  <a:lnTo>
                    <a:pt x="3" y="35"/>
                  </a:lnTo>
                  <a:lnTo>
                    <a:pt x="12" y="29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12" y="13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79" name="Freeform 87"/>
            <p:cNvSpPr>
              <a:spLocks/>
            </p:cNvSpPr>
            <p:nvPr/>
          </p:nvSpPr>
          <p:spPr bwMode="auto">
            <a:xfrm>
              <a:off x="1580" y="2241"/>
              <a:ext cx="41" cy="19"/>
            </a:xfrm>
            <a:custGeom>
              <a:avLst/>
              <a:gdLst>
                <a:gd name="T0" fmla="*/ 41 w 41"/>
                <a:gd name="T1" fmla="*/ 12 h 19"/>
                <a:gd name="T2" fmla="*/ 41 w 41"/>
                <a:gd name="T3" fmla="*/ 12 h 19"/>
                <a:gd name="T4" fmla="*/ 32 w 41"/>
                <a:gd name="T5" fmla="*/ 4 h 19"/>
                <a:gd name="T6" fmla="*/ 22 w 41"/>
                <a:gd name="T7" fmla="*/ 0 h 19"/>
                <a:gd name="T8" fmla="*/ 11 w 41"/>
                <a:gd name="T9" fmla="*/ 0 h 19"/>
                <a:gd name="T10" fmla="*/ 0 w 41"/>
                <a:gd name="T11" fmla="*/ 3 h 19"/>
                <a:gd name="T12" fmla="*/ 3 w 41"/>
                <a:gd name="T13" fmla="*/ 12 h 19"/>
                <a:gd name="T14" fmla="*/ 11 w 41"/>
                <a:gd name="T15" fmla="*/ 9 h 19"/>
                <a:gd name="T16" fmla="*/ 19 w 41"/>
                <a:gd name="T17" fmla="*/ 9 h 19"/>
                <a:gd name="T18" fmla="*/ 25 w 41"/>
                <a:gd name="T19" fmla="*/ 14 h 19"/>
                <a:gd name="T20" fmla="*/ 32 w 41"/>
                <a:gd name="T21" fmla="*/ 19 h 19"/>
                <a:gd name="T22" fmla="*/ 32 w 41"/>
                <a:gd name="T23" fmla="*/ 19 h 19"/>
                <a:gd name="T24" fmla="*/ 41 w 41"/>
                <a:gd name="T25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9">
                  <a:moveTo>
                    <a:pt x="41" y="12"/>
                  </a:moveTo>
                  <a:lnTo>
                    <a:pt x="41" y="12"/>
                  </a:lnTo>
                  <a:lnTo>
                    <a:pt x="32" y="4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3"/>
                  </a:lnTo>
                  <a:lnTo>
                    <a:pt x="3" y="12"/>
                  </a:lnTo>
                  <a:lnTo>
                    <a:pt x="11" y="9"/>
                  </a:lnTo>
                  <a:lnTo>
                    <a:pt x="19" y="9"/>
                  </a:lnTo>
                  <a:lnTo>
                    <a:pt x="25" y="14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80" name="Freeform 88"/>
            <p:cNvSpPr>
              <a:spLocks/>
            </p:cNvSpPr>
            <p:nvPr/>
          </p:nvSpPr>
          <p:spPr bwMode="auto">
            <a:xfrm>
              <a:off x="1609" y="2253"/>
              <a:ext cx="17" cy="39"/>
            </a:xfrm>
            <a:custGeom>
              <a:avLst/>
              <a:gdLst>
                <a:gd name="T0" fmla="*/ 3 w 17"/>
                <a:gd name="T1" fmla="*/ 39 h 39"/>
                <a:gd name="T2" fmla="*/ 3 w 17"/>
                <a:gd name="T3" fmla="*/ 39 h 39"/>
                <a:gd name="T4" fmla="*/ 14 w 17"/>
                <a:gd name="T5" fmla="*/ 31 h 39"/>
                <a:gd name="T6" fmla="*/ 17 w 17"/>
                <a:gd name="T7" fmla="*/ 20 h 39"/>
                <a:gd name="T8" fmla="*/ 17 w 17"/>
                <a:gd name="T9" fmla="*/ 10 h 39"/>
                <a:gd name="T10" fmla="*/ 12 w 17"/>
                <a:gd name="T11" fmla="*/ 0 h 39"/>
                <a:gd name="T12" fmla="*/ 3 w 17"/>
                <a:gd name="T13" fmla="*/ 7 h 39"/>
                <a:gd name="T14" fmla="*/ 7 w 17"/>
                <a:gd name="T15" fmla="*/ 13 h 39"/>
                <a:gd name="T16" fmla="*/ 7 w 17"/>
                <a:gd name="T17" fmla="*/ 20 h 39"/>
                <a:gd name="T18" fmla="*/ 4 w 17"/>
                <a:gd name="T19" fmla="*/ 24 h 39"/>
                <a:gd name="T20" fmla="*/ 0 w 17"/>
                <a:gd name="T21" fmla="*/ 29 h 39"/>
                <a:gd name="T22" fmla="*/ 0 w 17"/>
                <a:gd name="T23" fmla="*/ 29 h 39"/>
                <a:gd name="T24" fmla="*/ 3 w 17"/>
                <a:gd name="T2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9">
                  <a:moveTo>
                    <a:pt x="3" y="39"/>
                  </a:moveTo>
                  <a:lnTo>
                    <a:pt x="3" y="39"/>
                  </a:lnTo>
                  <a:lnTo>
                    <a:pt x="14" y="31"/>
                  </a:lnTo>
                  <a:lnTo>
                    <a:pt x="17" y="20"/>
                  </a:lnTo>
                  <a:lnTo>
                    <a:pt x="17" y="10"/>
                  </a:lnTo>
                  <a:lnTo>
                    <a:pt x="12" y="0"/>
                  </a:lnTo>
                  <a:lnTo>
                    <a:pt x="3" y="7"/>
                  </a:lnTo>
                  <a:lnTo>
                    <a:pt x="7" y="13"/>
                  </a:lnTo>
                  <a:lnTo>
                    <a:pt x="7" y="20"/>
                  </a:lnTo>
                  <a:lnTo>
                    <a:pt x="4" y="24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81" name="Freeform 89"/>
            <p:cNvSpPr>
              <a:spLocks/>
            </p:cNvSpPr>
            <p:nvPr/>
          </p:nvSpPr>
          <p:spPr bwMode="auto">
            <a:xfrm>
              <a:off x="1569" y="2273"/>
              <a:ext cx="43" cy="22"/>
            </a:xfrm>
            <a:custGeom>
              <a:avLst/>
              <a:gdLst>
                <a:gd name="T0" fmla="*/ 1 w 43"/>
                <a:gd name="T1" fmla="*/ 6 h 22"/>
                <a:gd name="T2" fmla="*/ 0 w 43"/>
                <a:gd name="T3" fmla="*/ 6 h 22"/>
                <a:gd name="T4" fmla="*/ 9 w 43"/>
                <a:gd name="T5" fmla="*/ 15 h 22"/>
                <a:gd name="T6" fmla="*/ 20 w 43"/>
                <a:gd name="T7" fmla="*/ 20 h 22"/>
                <a:gd name="T8" fmla="*/ 32 w 43"/>
                <a:gd name="T9" fmla="*/ 22 h 22"/>
                <a:gd name="T10" fmla="*/ 43 w 43"/>
                <a:gd name="T11" fmla="*/ 19 h 22"/>
                <a:gd name="T12" fmla="*/ 40 w 43"/>
                <a:gd name="T13" fmla="*/ 9 h 22"/>
                <a:gd name="T14" fmla="*/ 32 w 43"/>
                <a:gd name="T15" fmla="*/ 12 h 22"/>
                <a:gd name="T16" fmla="*/ 24 w 43"/>
                <a:gd name="T17" fmla="*/ 11 h 22"/>
                <a:gd name="T18" fmla="*/ 16 w 43"/>
                <a:gd name="T19" fmla="*/ 6 h 22"/>
                <a:gd name="T20" fmla="*/ 9 w 43"/>
                <a:gd name="T21" fmla="*/ 0 h 22"/>
                <a:gd name="T22" fmla="*/ 8 w 43"/>
                <a:gd name="T23" fmla="*/ 0 h 22"/>
                <a:gd name="T24" fmla="*/ 1 w 43"/>
                <a:gd name="T25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22">
                  <a:moveTo>
                    <a:pt x="1" y="6"/>
                  </a:moveTo>
                  <a:lnTo>
                    <a:pt x="0" y="6"/>
                  </a:lnTo>
                  <a:lnTo>
                    <a:pt x="9" y="15"/>
                  </a:lnTo>
                  <a:lnTo>
                    <a:pt x="20" y="20"/>
                  </a:lnTo>
                  <a:lnTo>
                    <a:pt x="32" y="22"/>
                  </a:lnTo>
                  <a:lnTo>
                    <a:pt x="43" y="19"/>
                  </a:lnTo>
                  <a:lnTo>
                    <a:pt x="40" y="9"/>
                  </a:lnTo>
                  <a:lnTo>
                    <a:pt x="32" y="12"/>
                  </a:lnTo>
                  <a:lnTo>
                    <a:pt x="24" y="11"/>
                  </a:lnTo>
                  <a:lnTo>
                    <a:pt x="16" y="6"/>
                  </a:lnTo>
                  <a:lnTo>
                    <a:pt x="9" y="0"/>
                  </a:lnTo>
                  <a:lnTo>
                    <a:pt x="8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82" name="Freeform 90"/>
            <p:cNvSpPr>
              <a:spLocks/>
            </p:cNvSpPr>
            <p:nvPr/>
          </p:nvSpPr>
          <p:spPr bwMode="auto">
            <a:xfrm>
              <a:off x="1543" y="2271"/>
              <a:ext cx="34" cy="21"/>
            </a:xfrm>
            <a:custGeom>
              <a:avLst/>
              <a:gdLst>
                <a:gd name="T0" fmla="*/ 11 w 34"/>
                <a:gd name="T1" fmla="*/ 14 h 21"/>
                <a:gd name="T2" fmla="*/ 0 w 34"/>
                <a:gd name="T3" fmla="*/ 17 h 21"/>
                <a:gd name="T4" fmla="*/ 11 w 34"/>
                <a:gd name="T5" fmla="*/ 21 h 21"/>
                <a:gd name="T6" fmla="*/ 21 w 34"/>
                <a:gd name="T7" fmla="*/ 16 h 21"/>
                <a:gd name="T8" fmla="*/ 27 w 34"/>
                <a:gd name="T9" fmla="*/ 11 h 21"/>
                <a:gd name="T10" fmla="*/ 27 w 34"/>
                <a:gd name="T11" fmla="*/ 8 h 21"/>
                <a:gd name="T12" fmla="*/ 34 w 34"/>
                <a:gd name="T13" fmla="*/ 2 h 21"/>
                <a:gd name="T14" fmla="*/ 24 w 34"/>
                <a:gd name="T15" fmla="*/ 2 h 21"/>
                <a:gd name="T16" fmla="*/ 15 w 34"/>
                <a:gd name="T17" fmla="*/ 6 h 21"/>
                <a:gd name="T18" fmla="*/ 8 w 34"/>
                <a:gd name="T19" fmla="*/ 11 h 21"/>
                <a:gd name="T20" fmla="*/ 13 w 34"/>
                <a:gd name="T21" fmla="*/ 17 h 21"/>
                <a:gd name="T22" fmla="*/ 2 w 34"/>
                <a:gd name="T23" fmla="*/ 21 h 21"/>
                <a:gd name="T24" fmla="*/ 11 w 34"/>
                <a:gd name="T25" fmla="*/ 14 h 21"/>
                <a:gd name="T26" fmla="*/ 0 w 34"/>
                <a:gd name="T27" fmla="*/ 0 h 21"/>
                <a:gd name="T28" fmla="*/ 0 w 34"/>
                <a:gd name="T29" fmla="*/ 17 h 21"/>
                <a:gd name="T30" fmla="*/ 11 w 34"/>
                <a:gd name="T3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21">
                  <a:moveTo>
                    <a:pt x="11" y="14"/>
                  </a:moveTo>
                  <a:lnTo>
                    <a:pt x="0" y="17"/>
                  </a:lnTo>
                  <a:lnTo>
                    <a:pt x="11" y="21"/>
                  </a:lnTo>
                  <a:lnTo>
                    <a:pt x="21" y="16"/>
                  </a:lnTo>
                  <a:lnTo>
                    <a:pt x="27" y="11"/>
                  </a:lnTo>
                  <a:lnTo>
                    <a:pt x="27" y="8"/>
                  </a:lnTo>
                  <a:lnTo>
                    <a:pt x="34" y="2"/>
                  </a:lnTo>
                  <a:lnTo>
                    <a:pt x="24" y="2"/>
                  </a:lnTo>
                  <a:lnTo>
                    <a:pt x="15" y="6"/>
                  </a:lnTo>
                  <a:lnTo>
                    <a:pt x="8" y="11"/>
                  </a:lnTo>
                  <a:lnTo>
                    <a:pt x="13" y="17"/>
                  </a:lnTo>
                  <a:lnTo>
                    <a:pt x="2" y="21"/>
                  </a:lnTo>
                  <a:lnTo>
                    <a:pt x="11" y="14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83" name="Freeform 91"/>
            <p:cNvSpPr>
              <a:spLocks/>
            </p:cNvSpPr>
            <p:nvPr/>
          </p:nvSpPr>
          <p:spPr bwMode="auto">
            <a:xfrm>
              <a:off x="1558" y="2112"/>
              <a:ext cx="803" cy="1044"/>
            </a:xfrm>
            <a:custGeom>
              <a:avLst/>
              <a:gdLst>
                <a:gd name="T0" fmla="*/ 798 w 803"/>
                <a:gd name="T1" fmla="*/ 1040 h 1044"/>
                <a:gd name="T2" fmla="*/ 803 w 803"/>
                <a:gd name="T3" fmla="*/ 1037 h 1044"/>
                <a:gd name="T4" fmla="*/ 9 w 803"/>
                <a:gd name="T5" fmla="*/ 0 h 1044"/>
                <a:gd name="T6" fmla="*/ 0 w 803"/>
                <a:gd name="T7" fmla="*/ 6 h 1044"/>
                <a:gd name="T8" fmla="*/ 793 w 803"/>
                <a:gd name="T9" fmla="*/ 1044 h 1044"/>
                <a:gd name="T10" fmla="*/ 798 w 803"/>
                <a:gd name="T11" fmla="*/ 104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3" h="1044">
                  <a:moveTo>
                    <a:pt x="798" y="1040"/>
                  </a:moveTo>
                  <a:lnTo>
                    <a:pt x="803" y="1037"/>
                  </a:lnTo>
                  <a:lnTo>
                    <a:pt x="9" y="0"/>
                  </a:lnTo>
                  <a:lnTo>
                    <a:pt x="0" y="6"/>
                  </a:lnTo>
                  <a:lnTo>
                    <a:pt x="793" y="1044"/>
                  </a:lnTo>
                  <a:lnTo>
                    <a:pt x="798" y="10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84" name="Freeform 92"/>
            <p:cNvSpPr>
              <a:spLocks/>
            </p:cNvSpPr>
            <p:nvPr/>
          </p:nvSpPr>
          <p:spPr bwMode="auto">
            <a:xfrm>
              <a:off x="2146" y="3052"/>
              <a:ext cx="29" cy="14"/>
            </a:xfrm>
            <a:custGeom>
              <a:avLst/>
              <a:gdLst>
                <a:gd name="T0" fmla="*/ 0 w 29"/>
                <a:gd name="T1" fmla="*/ 14 h 14"/>
                <a:gd name="T2" fmla="*/ 29 w 29"/>
                <a:gd name="T3" fmla="*/ 0 h 14"/>
                <a:gd name="T4" fmla="*/ 0 w 29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4">
                  <a:moveTo>
                    <a:pt x="0" y="14"/>
                  </a:moveTo>
                  <a:lnTo>
                    <a:pt x="29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85" name="Freeform 93"/>
            <p:cNvSpPr>
              <a:spLocks/>
            </p:cNvSpPr>
            <p:nvPr/>
          </p:nvSpPr>
          <p:spPr bwMode="auto">
            <a:xfrm>
              <a:off x="2145" y="3047"/>
              <a:ext cx="31" cy="24"/>
            </a:xfrm>
            <a:custGeom>
              <a:avLst/>
              <a:gdLst>
                <a:gd name="T0" fmla="*/ 30 w 31"/>
                <a:gd name="T1" fmla="*/ 5 h 24"/>
                <a:gd name="T2" fmla="*/ 28 w 31"/>
                <a:gd name="T3" fmla="*/ 0 h 24"/>
                <a:gd name="T4" fmla="*/ 0 w 31"/>
                <a:gd name="T5" fmla="*/ 15 h 24"/>
                <a:gd name="T6" fmla="*/ 3 w 31"/>
                <a:gd name="T7" fmla="*/ 24 h 24"/>
                <a:gd name="T8" fmla="*/ 31 w 31"/>
                <a:gd name="T9" fmla="*/ 10 h 24"/>
                <a:gd name="T10" fmla="*/ 30 w 31"/>
                <a:gd name="T1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4">
                  <a:moveTo>
                    <a:pt x="30" y="5"/>
                  </a:moveTo>
                  <a:lnTo>
                    <a:pt x="28" y="0"/>
                  </a:lnTo>
                  <a:lnTo>
                    <a:pt x="0" y="15"/>
                  </a:lnTo>
                  <a:lnTo>
                    <a:pt x="3" y="24"/>
                  </a:lnTo>
                  <a:lnTo>
                    <a:pt x="31" y="1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86" name="Freeform 94"/>
            <p:cNvSpPr>
              <a:spLocks/>
            </p:cNvSpPr>
            <p:nvPr/>
          </p:nvSpPr>
          <p:spPr bwMode="auto">
            <a:xfrm>
              <a:off x="1868" y="2689"/>
              <a:ext cx="20" cy="13"/>
            </a:xfrm>
            <a:custGeom>
              <a:avLst/>
              <a:gdLst>
                <a:gd name="T0" fmla="*/ 0 w 20"/>
                <a:gd name="T1" fmla="*/ 13 h 13"/>
                <a:gd name="T2" fmla="*/ 1 w 20"/>
                <a:gd name="T3" fmla="*/ 12 h 13"/>
                <a:gd name="T4" fmla="*/ 8 w 20"/>
                <a:gd name="T5" fmla="*/ 8 h 13"/>
                <a:gd name="T6" fmla="*/ 14 w 20"/>
                <a:gd name="T7" fmla="*/ 5 h 13"/>
                <a:gd name="T8" fmla="*/ 20 w 20"/>
                <a:gd name="T9" fmla="*/ 0 h 13"/>
                <a:gd name="T10" fmla="*/ 0 w 20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3">
                  <a:moveTo>
                    <a:pt x="0" y="13"/>
                  </a:moveTo>
                  <a:lnTo>
                    <a:pt x="1" y="12"/>
                  </a:lnTo>
                  <a:lnTo>
                    <a:pt x="8" y="8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87" name="Freeform 95"/>
            <p:cNvSpPr>
              <a:spLocks/>
            </p:cNvSpPr>
            <p:nvPr/>
          </p:nvSpPr>
          <p:spPr bwMode="auto">
            <a:xfrm>
              <a:off x="1866" y="2685"/>
              <a:ext cx="26" cy="22"/>
            </a:xfrm>
            <a:custGeom>
              <a:avLst/>
              <a:gdLst>
                <a:gd name="T0" fmla="*/ 19 w 26"/>
                <a:gd name="T1" fmla="*/ 0 h 22"/>
                <a:gd name="T2" fmla="*/ 13 w 26"/>
                <a:gd name="T3" fmla="*/ 4 h 22"/>
                <a:gd name="T4" fmla="*/ 8 w 26"/>
                <a:gd name="T5" fmla="*/ 8 h 22"/>
                <a:gd name="T6" fmla="*/ 0 w 26"/>
                <a:gd name="T7" fmla="*/ 11 h 22"/>
                <a:gd name="T8" fmla="*/ 0 w 26"/>
                <a:gd name="T9" fmla="*/ 12 h 22"/>
                <a:gd name="T10" fmla="*/ 3 w 26"/>
                <a:gd name="T11" fmla="*/ 22 h 22"/>
                <a:gd name="T12" fmla="*/ 7 w 26"/>
                <a:gd name="T13" fmla="*/ 20 h 22"/>
                <a:gd name="T14" fmla="*/ 11 w 26"/>
                <a:gd name="T15" fmla="*/ 17 h 22"/>
                <a:gd name="T16" fmla="*/ 19 w 26"/>
                <a:gd name="T17" fmla="*/ 14 h 22"/>
                <a:gd name="T18" fmla="*/ 26 w 26"/>
                <a:gd name="T19" fmla="*/ 9 h 22"/>
                <a:gd name="T20" fmla="*/ 19 w 26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2">
                  <a:moveTo>
                    <a:pt x="19" y="0"/>
                  </a:moveTo>
                  <a:lnTo>
                    <a:pt x="13" y="4"/>
                  </a:lnTo>
                  <a:lnTo>
                    <a:pt x="8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3" y="22"/>
                  </a:lnTo>
                  <a:lnTo>
                    <a:pt x="7" y="20"/>
                  </a:lnTo>
                  <a:lnTo>
                    <a:pt x="11" y="17"/>
                  </a:lnTo>
                  <a:lnTo>
                    <a:pt x="19" y="14"/>
                  </a:lnTo>
                  <a:lnTo>
                    <a:pt x="26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88" name="Freeform 96"/>
            <p:cNvSpPr>
              <a:spLocks/>
            </p:cNvSpPr>
            <p:nvPr/>
          </p:nvSpPr>
          <p:spPr bwMode="auto">
            <a:xfrm>
              <a:off x="1550" y="2280"/>
              <a:ext cx="16" cy="8"/>
            </a:xfrm>
            <a:custGeom>
              <a:avLst/>
              <a:gdLst>
                <a:gd name="T0" fmla="*/ 0 w 16"/>
                <a:gd name="T1" fmla="*/ 8 h 8"/>
                <a:gd name="T2" fmla="*/ 1 w 16"/>
                <a:gd name="T3" fmla="*/ 7 h 8"/>
                <a:gd name="T4" fmla="*/ 8 w 16"/>
                <a:gd name="T5" fmla="*/ 5 h 8"/>
                <a:gd name="T6" fmla="*/ 12 w 16"/>
                <a:gd name="T7" fmla="*/ 2 h 8"/>
                <a:gd name="T8" fmla="*/ 16 w 16"/>
                <a:gd name="T9" fmla="*/ 0 h 8"/>
                <a:gd name="T10" fmla="*/ 0 w 16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lnTo>
                    <a:pt x="1" y="7"/>
                  </a:lnTo>
                  <a:lnTo>
                    <a:pt x="8" y="5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89" name="Freeform 97"/>
            <p:cNvSpPr>
              <a:spLocks/>
            </p:cNvSpPr>
            <p:nvPr/>
          </p:nvSpPr>
          <p:spPr bwMode="auto">
            <a:xfrm>
              <a:off x="1548" y="2277"/>
              <a:ext cx="21" cy="16"/>
            </a:xfrm>
            <a:custGeom>
              <a:avLst/>
              <a:gdLst>
                <a:gd name="T0" fmla="*/ 14 w 21"/>
                <a:gd name="T1" fmla="*/ 0 h 16"/>
                <a:gd name="T2" fmla="*/ 11 w 21"/>
                <a:gd name="T3" fmla="*/ 0 h 16"/>
                <a:gd name="T4" fmla="*/ 8 w 21"/>
                <a:gd name="T5" fmla="*/ 3 h 16"/>
                <a:gd name="T6" fmla="*/ 2 w 21"/>
                <a:gd name="T7" fmla="*/ 5 h 16"/>
                <a:gd name="T8" fmla="*/ 0 w 21"/>
                <a:gd name="T9" fmla="*/ 7 h 16"/>
                <a:gd name="T10" fmla="*/ 3 w 21"/>
                <a:gd name="T11" fmla="*/ 16 h 16"/>
                <a:gd name="T12" fmla="*/ 5 w 21"/>
                <a:gd name="T13" fmla="*/ 15 h 16"/>
                <a:gd name="T14" fmla="*/ 11 w 21"/>
                <a:gd name="T15" fmla="*/ 13 h 16"/>
                <a:gd name="T16" fmla="*/ 18 w 21"/>
                <a:gd name="T17" fmla="*/ 10 h 16"/>
                <a:gd name="T18" fmla="*/ 21 w 21"/>
                <a:gd name="T19" fmla="*/ 7 h 16"/>
                <a:gd name="T20" fmla="*/ 14 w 21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4" y="0"/>
                  </a:moveTo>
                  <a:lnTo>
                    <a:pt x="11" y="0"/>
                  </a:lnTo>
                  <a:lnTo>
                    <a:pt x="8" y="3"/>
                  </a:lnTo>
                  <a:lnTo>
                    <a:pt x="2" y="5"/>
                  </a:lnTo>
                  <a:lnTo>
                    <a:pt x="0" y="7"/>
                  </a:lnTo>
                  <a:lnTo>
                    <a:pt x="3" y="16"/>
                  </a:lnTo>
                  <a:lnTo>
                    <a:pt x="5" y="15"/>
                  </a:lnTo>
                  <a:lnTo>
                    <a:pt x="11" y="13"/>
                  </a:lnTo>
                  <a:lnTo>
                    <a:pt x="18" y="10"/>
                  </a:lnTo>
                  <a:lnTo>
                    <a:pt x="21" y="7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90" name="Freeform 98"/>
            <p:cNvSpPr>
              <a:spLocks/>
            </p:cNvSpPr>
            <p:nvPr/>
          </p:nvSpPr>
          <p:spPr bwMode="auto">
            <a:xfrm>
              <a:off x="1588" y="1852"/>
              <a:ext cx="895" cy="494"/>
            </a:xfrm>
            <a:custGeom>
              <a:avLst/>
              <a:gdLst>
                <a:gd name="T0" fmla="*/ 1 w 895"/>
                <a:gd name="T1" fmla="*/ 489 h 494"/>
                <a:gd name="T2" fmla="*/ 3 w 895"/>
                <a:gd name="T3" fmla="*/ 494 h 494"/>
                <a:gd name="T4" fmla="*/ 895 w 895"/>
                <a:gd name="T5" fmla="*/ 10 h 494"/>
                <a:gd name="T6" fmla="*/ 892 w 895"/>
                <a:gd name="T7" fmla="*/ 0 h 494"/>
                <a:gd name="T8" fmla="*/ 0 w 895"/>
                <a:gd name="T9" fmla="*/ 484 h 494"/>
                <a:gd name="T10" fmla="*/ 1 w 895"/>
                <a:gd name="T11" fmla="*/ 48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5" h="494">
                  <a:moveTo>
                    <a:pt x="1" y="489"/>
                  </a:moveTo>
                  <a:lnTo>
                    <a:pt x="3" y="494"/>
                  </a:lnTo>
                  <a:lnTo>
                    <a:pt x="895" y="10"/>
                  </a:lnTo>
                  <a:lnTo>
                    <a:pt x="892" y="0"/>
                  </a:lnTo>
                  <a:lnTo>
                    <a:pt x="0" y="484"/>
                  </a:lnTo>
                  <a:lnTo>
                    <a:pt x="1" y="4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91" name="Freeform 99"/>
            <p:cNvSpPr>
              <a:spLocks/>
            </p:cNvSpPr>
            <p:nvPr/>
          </p:nvSpPr>
          <p:spPr bwMode="auto">
            <a:xfrm>
              <a:off x="1628" y="1903"/>
              <a:ext cx="895" cy="494"/>
            </a:xfrm>
            <a:custGeom>
              <a:avLst/>
              <a:gdLst>
                <a:gd name="T0" fmla="*/ 1 w 895"/>
                <a:gd name="T1" fmla="*/ 489 h 494"/>
                <a:gd name="T2" fmla="*/ 3 w 895"/>
                <a:gd name="T3" fmla="*/ 494 h 494"/>
                <a:gd name="T4" fmla="*/ 895 w 895"/>
                <a:gd name="T5" fmla="*/ 10 h 494"/>
                <a:gd name="T6" fmla="*/ 892 w 895"/>
                <a:gd name="T7" fmla="*/ 0 h 494"/>
                <a:gd name="T8" fmla="*/ 0 w 895"/>
                <a:gd name="T9" fmla="*/ 484 h 494"/>
                <a:gd name="T10" fmla="*/ 1 w 895"/>
                <a:gd name="T11" fmla="*/ 48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5" h="494">
                  <a:moveTo>
                    <a:pt x="1" y="489"/>
                  </a:moveTo>
                  <a:lnTo>
                    <a:pt x="3" y="494"/>
                  </a:lnTo>
                  <a:lnTo>
                    <a:pt x="895" y="10"/>
                  </a:lnTo>
                  <a:lnTo>
                    <a:pt x="892" y="0"/>
                  </a:lnTo>
                  <a:lnTo>
                    <a:pt x="0" y="484"/>
                  </a:lnTo>
                  <a:lnTo>
                    <a:pt x="1" y="4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92" name="Freeform 100"/>
            <p:cNvSpPr>
              <a:spLocks/>
            </p:cNvSpPr>
            <p:nvPr/>
          </p:nvSpPr>
          <p:spPr bwMode="auto">
            <a:xfrm>
              <a:off x="1667" y="1956"/>
              <a:ext cx="896" cy="493"/>
            </a:xfrm>
            <a:custGeom>
              <a:avLst/>
              <a:gdLst>
                <a:gd name="T0" fmla="*/ 2 w 896"/>
                <a:gd name="T1" fmla="*/ 488 h 493"/>
                <a:gd name="T2" fmla="*/ 4 w 896"/>
                <a:gd name="T3" fmla="*/ 493 h 493"/>
                <a:gd name="T4" fmla="*/ 896 w 896"/>
                <a:gd name="T5" fmla="*/ 9 h 493"/>
                <a:gd name="T6" fmla="*/ 893 w 896"/>
                <a:gd name="T7" fmla="*/ 0 h 493"/>
                <a:gd name="T8" fmla="*/ 0 w 896"/>
                <a:gd name="T9" fmla="*/ 484 h 493"/>
                <a:gd name="T10" fmla="*/ 2 w 896"/>
                <a:gd name="T11" fmla="*/ 488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6" h="493">
                  <a:moveTo>
                    <a:pt x="2" y="488"/>
                  </a:moveTo>
                  <a:lnTo>
                    <a:pt x="4" y="493"/>
                  </a:lnTo>
                  <a:lnTo>
                    <a:pt x="896" y="9"/>
                  </a:lnTo>
                  <a:lnTo>
                    <a:pt x="893" y="0"/>
                  </a:lnTo>
                  <a:lnTo>
                    <a:pt x="0" y="484"/>
                  </a:lnTo>
                  <a:lnTo>
                    <a:pt x="2" y="48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93" name="Freeform 101"/>
            <p:cNvSpPr>
              <a:spLocks/>
            </p:cNvSpPr>
            <p:nvPr/>
          </p:nvSpPr>
          <p:spPr bwMode="auto">
            <a:xfrm>
              <a:off x="1707" y="2008"/>
              <a:ext cx="896" cy="494"/>
            </a:xfrm>
            <a:custGeom>
              <a:avLst/>
              <a:gdLst>
                <a:gd name="T0" fmla="*/ 2 w 896"/>
                <a:gd name="T1" fmla="*/ 489 h 494"/>
                <a:gd name="T2" fmla="*/ 3 w 896"/>
                <a:gd name="T3" fmla="*/ 494 h 494"/>
                <a:gd name="T4" fmla="*/ 896 w 896"/>
                <a:gd name="T5" fmla="*/ 10 h 494"/>
                <a:gd name="T6" fmla="*/ 893 w 896"/>
                <a:gd name="T7" fmla="*/ 0 h 494"/>
                <a:gd name="T8" fmla="*/ 0 w 896"/>
                <a:gd name="T9" fmla="*/ 484 h 494"/>
                <a:gd name="T10" fmla="*/ 2 w 896"/>
                <a:gd name="T11" fmla="*/ 48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6" h="494">
                  <a:moveTo>
                    <a:pt x="2" y="489"/>
                  </a:moveTo>
                  <a:lnTo>
                    <a:pt x="3" y="494"/>
                  </a:lnTo>
                  <a:lnTo>
                    <a:pt x="896" y="10"/>
                  </a:lnTo>
                  <a:lnTo>
                    <a:pt x="893" y="0"/>
                  </a:lnTo>
                  <a:lnTo>
                    <a:pt x="0" y="484"/>
                  </a:lnTo>
                  <a:lnTo>
                    <a:pt x="2" y="4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94" name="Freeform 102"/>
            <p:cNvSpPr>
              <a:spLocks/>
            </p:cNvSpPr>
            <p:nvPr/>
          </p:nvSpPr>
          <p:spPr bwMode="auto">
            <a:xfrm>
              <a:off x="1747" y="2059"/>
              <a:ext cx="895" cy="494"/>
            </a:xfrm>
            <a:custGeom>
              <a:avLst/>
              <a:gdLst>
                <a:gd name="T0" fmla="*/ 2 w 895"/>
                <a:gd name="T1" fmla="*/ 489 h 494"/>
                <a:gd name="T2" fmla="*/ 3 w 895"/>
                <a:gd name="T3" fmla="*/ 494 h 494"/>
                <a:gd name="T4" fmla="*/ 895 w 895"/>
                <a:gd name="T5" fmla="*/ 10 h 494"/>
                <a:gd name="T6" fmla="*/ 892 w 895"/>
                <a:gd name="T7" fmla="*/ 0 h 494"/>
                <a:gd name="T8" fmla="*/ 0 w 895"/>
                <a:gd name="T9" fmla="*/ 484 h 494"/>
                <a:gd name="T10" fmla="*/ 2 w 895"/>
                <a:gd name="T11" fmla="*/ 48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5" h="494">
                  <a:moveTo>
                    <a:pt x="2" y="489"/>
                  </a:moveTo>
                  <a:lnTo>
                    <a:pt x="3" y="494"/>
                  </a:lnTo>
                  <a:lnTo>
                    <a:pt x="895" y="10"/>
                  </a:lnTo>
                  <a:lnTo>
                    <a:pt x="892" y="0"/>
                  </a:lnTo>
                  <a:lnTo>
                    <a:pt x="0" y="484"/>
                  </a:lnTo>
                  <a:lnTo>
                    <a:pt x="2" y="4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95" name="Freeform 103"/>
            <p:cNvSpPr>
              <a:spLocks/>
            </p:cNvSpPr>
            <p:nvPr/>
          </p:nvSpPr>
          <p:spPr bwMode="auto">
            <a:xfrm>
              <a:off x="1826" y="2163"/>
              <a:ext cx="896" cy="493"/>
            </a:xfrm>
            <a:custGeom>
              <a:avLst/>
              <a:gdLst>
                <a:gd name="T0" fmla="*/ 2 w 896"/>
                <a:gd name="T1" fmla="*/ 488 h 493"/>
                <a:gd name="T2" fmla="*/ 4 w 896"/>
                <a:gd name="T3" fmla="*/ 493 h 493"/>
                <a:gd name="T4" fmla="*/ 896 w 896"/>
                <a:gd name="T5" fmla="*/ 9 h 493"/>
                <a:gd name="T6" fmla="*/ 893 w 896"/>
                <a:gd name="T7" fmla="*/ 0 h 493"/>
                <a:gd name="T8" fmla="*/ 0 w 896"/>
                <a:gd name="T9" fmla="*/ 483 h 493"/>
                <a:gd name="T10" fmla="*/ 2 w 896"/>
                <a:gd name="T11" fmla="*/ 488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6" h="493">
                  <a:moveTo>
                    <a:pt x="2" y="488"/>
                  </a:moveTo>
                  <a:lnTo>
                    <a:pt x="4" y="493"/>
                  </a:lnTo>
                  <a:lnTo>
                    <a:pt x="896" y="9"/>
                  </a:lnTo>
                  <a:lnTo>
                    <a:pt x="893" y="0"/>
                  </a:lnTo>
                  <a:lnTo>
                    <a:pt x="0" y="483"/>
                  </a:lnTo>
                  <a:lnTo>
                    <a:pt x="2" y="48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96" name="Freeform 104"/>
            <p:cNvSpPr>
              <a:spLocks/>
            </p:cNvSpPr>
            <p:nvPr/>
          </p:nvSpPr>
          <p:spPr bwMode="auto">
            <a:xfrm>
              <a:off x="1933" y="2215"/>
              <a:ext cx="829" cy="457"/>
            </a:xfrm>
            <a:custGeom>
              <a:avLst/>
              <a:gdLst>
                <a:gd name="T0" fmla="*/ 2 w 829"/>
                <a:gd name="T1" fmla="*/ 452 h 457"/>
                <a:gd name="T2" fmla="*/ 3 w 829"/>
                <a:gd name="T3" fmla="*/ 457 h 457"/>
                <a:gd name="T4" fmla="*/ 829 w 829"/>
                <a:gd name="T5" fmla="*/ 10 h 457"/>
                <a:gd name="T6" fmla="*/ 826 w 829"/>
                <a:gd name="T7" fmla="*/ 0 h 457"/>
                <a:gd name="T8" fmla="*/ 0 w 829"/>
                <a:gd name="T9" fmla="*/ 447 h 457"/>
                <a:gd name="T10" fmla="*/ 2 w 829"/>
                <a:gd name="T11" fmla="*/ 452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9" h="457">
                  <a:moveTo>
                    <a:pt x="2" y="452"/>
                  </a:moveTo>
                  <a:lnTo>
                    <a:pt x="3" y="457"/>
                  </a:lnTo>
                  <a:lnTo>
                    <a:pt x="829" y="10"/>
                  </a:lnTo>
                  <a:lnTo>
                    <a:pt x="826" y="0"/>
                  </a:lnTo>
                  <a:lnTo>
                    <a:pt x="0" y="447"/>
                  </a:lnTo>
                  <a:lnTo>
                    <a:pt x="2" y="45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97" name="Freeform 105"/>
            <p:cNvSpPr>
              <a:spLocks/>
            </p:cNvSpPr>
            <p:nvPr/>
          </p:nvSpPr>
          <p:spPr bwMode="auto">
            <a:xfrm>
              <a:off x="1906" y="2268"/>
              <a:ext cx="896" cy="491"/>
            </a:xfrm>
            <a:custGeom>
              <a:avLst/>
              <a:gdLst>
                <a:gd name="T0" fmla="*/ 2 w 896"/>
                <a:gd name="T1" fmla="*/ 487 h 491"/>
                <a:gd name="T2" fmla="*/ 3 w 896"/>
                <a:gd name="T3" fmla="*/ 491 h 491"/>
                <a:gd name="T4" fmla="*/ 896 w 896"/>
                <a:gd name="T5" fmla="*/ 9 h 491"/>
                <a:gd name="T6" fmla="*/ 892 w 896"/>
                <a:gd name="T7" fmla="*/ 0 h 491"/>
                <a:gd name="T8" fmla="*/ 0 w 896"/>
                <a:gd name="T9" fmla="*/ 482 h 491"/>
                <a:gd name="T10" fmla="*/ 2 w 896"/>
                <a:gd name="T11" fmla="*/ 487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6" h="491">
                  <a:moveTo>
                    <a:pt x="2" y="487"/>
                  </a:moveTo>
                  <a:lnTo>
                    <a:pt x="3" y="491"/>
                  </a:lnTo>
                  <a:lnTo>
                    <a:pt x="896" y="9"/>
                  </a:lnTo>
                  <a:lnTo>
                    <a:pt x="892" y="0"/>
                  </a:lnTo>
                  <a:lnTo>
                    <a:pt x="0" y="482"/>
                  </a:lnTo>
                  <a:lnTo>
                    <a:pt x="2" y="48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98" name="Freeform 106"/>
            <p:cNvSpPr>
              <a:spLocks/>
            </p:cNvSpPr>
            <p:nvPr/>
          </p:nvSpPr>
          <p:spPr bwMode="auto">
            <a:xfrm>
              <a:off x="1946" y="2319"/>
              <a:ext cx="895" cy="491"/>
            </a:xfrm>
            <a:custGeom>
              <a:avLst/>
              <a:gdLst>
                <a:gd name="T0" fmla="*/ 1 w 895"/>
                <a:gd name="T1" fmla="*/ 487 h 491"/>
                <a:gd name="T2" fmla="*/ 3 w 895"/>
                <a:gd name="T3" fmla="*/ 491 h 491"/>
                <a:gd name="T4" fmla="*/ 895 w 895"/>
                <a:gd name="T5" fmla="*/ 9 h 491"/>
                <a:gd name="T6" fmla="*/ 892 w 895"/>
                <a:gd name="T7" fmla="*/ 0 h 491"/>
                <a:gd name="T8" fmla="*/ 0 w 895"/>
                <a:gd name="T9" fmla="*/ 482 h 491"/>
                <a:gd name="T10" fmla="*/ 1 w 895"/>
                <a:gd name="T11" fmla="*/ 487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5" h="491">
                  <a:moveTo>
                    <a:pt x="1" y="487"/>
                  </a:moveTo>
                  <a:lnTo>
                    <a:pt x="3" y="491"/>
                  </a:lnTo>
                  <a:lnTo>
                    <a:pt x="895" y="9"/>
                  </a:lnTo>
                  <a:lnTo>
                    <a:pt x="892" y="0"/>
                  </a:lnTo>
                  <a:lnTo>
                    <a:pt x="0" y="482"/>
                  </a:lnTo>
                  <a:lnTo>
                    <a:pt x="1" y="48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99" name="Freeform 107"/>
            <p:cNvSpPr>
              <a:spLocks/>
            </p:cNvSpPr>
            <p:nvPr/>
          </p:nvSpPr>
          <p:spPr bwMode="auto">
            <a:xfrm>
              <a:off x="1986" y="2371"/>
              <a:ext cx="895" cy="492"/>
            </a:xfrm>
            <a:custGeom>
              <a:avLst/>
              <a:gdLst>
                <a:gd name="T0" fmla="*/ 1 w 895"/>
                <a:gd name="T1" fmla="*/ 487 h 492"/>
                <a:gd name="T2" fmla="*/ 3 w 895"/>
                <a:gd name="T3" fmla="*/ 492 h 492"/>
                <a:gd name="T4" fmla="*/ 895 w 895"/>
                <a:gd name="T5" fmla="*/ 10 h 492"/>
                <a:gd name="T6" fmla="*/ 892 w 895"/>
                <a:gd name="T7" fmla="*/ 0 h 492"/>
                <a:gd name="T8" fmla="*/ 0 w 895"/>
                <a:gd name="T9" fmla="*/ 482 h 492"/>
                <a:gd name="T10" fmla="*/ 1 w 895"/>
                <a:gd name="T11" fmla="*/ 487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5" h="492">
                  <a:moveTo>
                    <a:pt x="1" y="487"/>
                  </a:moveTo>
                  <a:lnTo>
                    <a:pt x="3" y="492"/>
                  </a:lnTo>
                  <a:lnTo>
                    <a:pt x="895" y="10"/>
                  </a:lnTo>
                  <a:lnTo>
                    <a:pt x="892" y="0"/>
                  </a:lnTo>
                  <a:lnTo>
                    <a:pt x="0" y="482"/>
                  </a:lnTo>
                  <a:lnTo>
                    <a:pt x="1" y="48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00" name="Freeform 108"/>
            <p:cNvSpPr>
              <a:spLocks/>
            </p:cNvSpPr>
            <p:nvPr/>
          </p:nvSpPr>
          <p:spPr bwMode="auto">
            <a:xfrm>
              <a:off x="2025" y="2422"/>
              <a:ext cx="896" cy="492"/>
            </a:xfrm>
            <a:custGeom>
              <a:avLst/>
              <a:gdLst>
                <a:gd name="T0" fmla="*/ 2 w 896"/>
                <a:gd name="T1" fmla="*/ 487 h 492"/>
                <a:gd name="T2" fmla="*/ 3 w 896"/>
                <a:gd name="T3" fmla="*/ 492 h 492"/>
                <a:gd name="T4" fmla="*/ 896 w 896"/>
                <a:gd name="T5" fmla="*/ 10 h 492"/>
                <a:gd name="T6" fmla="*/ 893 w 896"/>
                <a:gd name="T7" fmla="*/ 0 h 492"/>
                <a:gd name="T8" fmla="*/ 0 w 896"/>
                <a:gd name="T9" fmla="*/ 482 h 492"/>
                <a:gd name="T10" fmla="*/ 2 w 896"/>
                <a:gd name="T11" fmla="*/ 487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6" h="492">
                  <a:moveTo>
                    <a:pt x="2" y="487"/>
                  </a:moveTo>
                  <a:lnTo>
                    <a:pt x="3" y="492"/>
                  </a:lnTo>
                  <a:lnTo>
                    <a:pt x="896" y="10"/>
                  </a:lnTo>
                  <a:lnTo>
                    <a:pt x="893" y="0"/>
                  </a:lnTo>
                  <a:lnTo>
                    <a:pt x="0" y="482"/>
                  </a:lnTo>
                  <a:lnTo>
                    <a:pt x="2" y="48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01" name="Freeform 109"/>
            <p:cNvSpPr>
              <a:spLocks/>
            </p:cNvSpPr>
            <p:nvPr/>
          </p:nvSpPr>
          <p:spPr bwMode="auto">
            <a:xfrm>
              <a:off x="2065" y="2475"/>
              <a:ext cx="896" cy="491"/>
            </a:xfrm>
            <a:custGeom>
              <a:avLst/>
              <a:gdLst>
                <a:gd name="T0" fmla="*/ 2 w 896"/>
                <a:gd name="T1" fmla="*/ 486 h 491"/>
                <a:gd name="T2" fmla="*/ 3 w 896"/>
                <a:gd name="T3" fmla="*/ 491 h 491"/>
                <a:gd name="T4" fmla="*/ 896 w 896"/>
                <a:gd name="T5" fmla="*/ 9 h 491"/>
                <a:gd name="T6" fmla="*/ 892 w 896"/>
                <a:gd name="T7" fmla="*/ 0 h 491"/>
                <a:gd name="T8" fmla="*/ 0 w 896"/>
                <a:gd name="T9" fmla="*/ 482 h 491"/>
                <a:gd name="T10" fmla="*/ 2 w 896"/>
                <a:gd name="T11" fmla="*/ 48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6" h="491">
                  <a:moveTo>
                    <a:pt x="2" y="486"/>
                  </a:moveTo>
                  <a:lnTo>
                    <a:pt x="3" y="491"/>
                  </a:lnTo>
                  <a:lnTo>
                    <a:pt x="896" y="9"/>
                  </a:lnTo>
                  <a:lnTo>
                    <a:pt x="892" y="0"/>
                  </a:lnTo>
                  <a:lnTo>
                    <a:pt x="0" y="482"/>
                  </a:lnTo>
                  <a:lnTo>
                    <a:pt x="2" y="4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02" name="Freeform 110"/>
            <p:cNvSpPr>
              <a:spLocks/>
            </p:cNvSpPr>
            <p:nvPr/>
          </p:nvSpPr>
          <p:spPr bwMode="auto">
            <a:xfrm>
              <a:off x="2105" y="2527"/>
              <a:ext cx="895" cy="492"/>
            </a:xfrm>
            <a:custGeom>
              <a:avLst/>
              <a:gdLst>
                <a:gd name="T0" fmla="*/ 1 w 895"/>
                <a:gd name="T1" fmla="*/ 487 h 492"/>
                <a:gd name="T2" fmla="*/ 3 w 895"/>
                <a:gd name="T3" fmla="*/ 492 h 492"/>
                <a:gd name="T4" fmla="*/ 895 w 895"/>
                <a:gd name="T5" fmla="*/ 10 h 492"/>
                <a:gd name="T6" fmla="*/ 892 w 895"/>
                <a:gd name="T7" fmla="*/ 0 h 492"/>
                <a:gd name="T8" fmla="*/ 0 w 895"/>
                <a:gd name="T9" fmla="*/ 482 h 492"/>
                <a:gd name="T10" fmla="*/ 1 w 895"/>
                <a:gd name="T11" fmla="*/ 487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5" h="492">
                  <a:moveTo>
                    <a:pt x="1" y="487"/>
                  </a:moveTo>
                  <a:lnTo>
                    <a:pt x="3" y="492"/>
                  </a:lnTo>
                  <a:lnTo>
                    <a:pt x="895" y="10"/>
                  </a:lnTo>
                  <a:lnTo>
                    <a:pt x="892" y="0"/>
                  </a:lnTo>
                  <a:lnTo>
                    <a:pt x="0" y="482"/>
                  </a:lnTo>
                  <a:lnTo>
                    <a:pt x="1" y="48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03" name="Freeform 111"/>
            <p:cNvSpPr>
              <a:spLocks/>
            </p:cNvSpPr>
            <p:nvPr/>
          </p:nvSpPr>
          <p:spPr bwMode="auto">
            <a:xfrm>
              <a:off x="2207" y="2578"/>
              <a:ext cx="833" cy="458"/>
            </a:xfrm>
            <a:custGeom>
              <a:avLst/>
              <a:gdLst>
                <a:gd name="T0" fmla="*/ 832 w 833"/>
                <a:gd name="T1" fmla="*/ 5 h 458"/>
                <a:gd name="T2" fmla="*/ 830 w 833"/>
                <a:gd name="T3" fmla="*/ 0 h 458"/>
                <a:gd name="T4" fmla="*/ 0 w 833"/>
                <a:gd name="T5" fmla="*/ 449 h 458"/>
                <a:gd name="T6" fmla="*/ 3 w 833"/>
                <a:gd name="T7" fmla="*/ 458 h 458"/>
                <a:gd name="T8" fmla="*/ 833 w 833"/>
                <a:gd name="T9" fmla="*/ 10 h 458"/>
                <a:gd name="T10" fmla="*/ 832 w 833"/>
                <a:gd name="T11" fmla="*/ 5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3" h="458">
                  <a:moveTo>
                    <a:pt x="832" y="5"/>
                  </a:moveTo>
                  <a:lnTo>
                    <a:pt x="830" y="0"/>
                  </a:lnTo>
                  <a:lnTo>
                    <a:pt x="0" y="449"/>
                  </a:lnTo>
                  <a:lnTo>
                    <a:pt x="3" y="458"/>
                  </a:lnTo>
                  <a:lnTo>
                    <a:pt x="833" y="10"/>
                  </a:lnTo>
                  <a:lnTo>
                    <a:pt x="832" y="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04" name="Freeform 112"/>
            <p:cNvSpPr>
              <a:spLocks/>
            </p:cNvSpPr>
            <p:nvPr/>
          </p:nvSpPr>
          <p:spPr bwMode="auto">
            <a:xfrm>
              <a:off x="2184" y="2631"/>
              <a:ext cx="896" cy="491"/>
            </a:xfrm>
            <a:custGeom>
              <a:avLst/>
              <a:gdLst>
                <a:gd name="T0" fmla="*/ 2 w 896"/>
                <a:gd name="T1" fmla="*/ 486 h 491"/>
                <a:gd name="T2" fmla="*/ 4 w 896"/>
                <a:gd name="T3" fmla="*/ 491 h 491"/>
                <a:gd name="T4" fmla="*/ 896 w 896"/>
                <a:gd name="T5" fmla="*/ 9 h 491"/>
                <a:gd name="T6" fmla="*/ 893 w 896"/>
                <a:gd name="T7" fmla="*/ 0 h 491"/>
                <a:gd name="T8" fmla="*/ 0 w 896"/>
                <a:gd name="T9" fmla="*/ 482 h 491"/>
                <a:gd name="T10" fmla="*/ 2 w 896"/>
                <a:gd name="T11" fmla="*/ 48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6" h="491">
                  <a:moveTo>
                    <a:pt x="2" y="486"/>
                  </a:moveTo>
                  <a:lnTo>
                    <a:pt x="4" y="491"/>
                  </a:lnTo>
                  <a:lnTo>
                    <a:pt x="896" y="9"/>
                  </a:lnTo>
                  <a:lnTo>
                    <a:pt x="893" y="0"/>
                  </a:lnTo>
                  <a:lnTo>
                    <a:pt x="0" y="482"/>
                  </a:lnTo>
                  <a:lnTo>
                    <a:pt x="2" y="4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05" name="Freeform 113"/>
            <p:cNvSpPr>
              <a:spLocks/>
            </p:cNvSpPr>
            <p:nvPr/>
          </p:nvSpPr>
          <p:spPr bwMode="auto">
            <a:xfrm>
              <a:off x="2224" y="2683"/>
              <a:ext cx="896" cy="492"/>
            </a:xfrm>
            <a:custGeom>
              <a:avLst/>
              <a:gdLst>
                <a:gd name="T0" fmla="*/ 2 w 896"/>
                <a:gd name="T1" fmla="*/ 487 h 492"/>
                <a:gd name="T2" fmla="*/ 3 w 896"/>
                <a:gd name="T3" fmla="*/ 492 h 492"/>
                <a:gd name="T4" fmla="*/ 896 w 896"/>
                <a:gd name="T5" fmla="*/ 10 h 492"/>
                <a:gd name="T6" fmla="*/ 892 w 896"/>
                <a:gd name="T7" fmla="*/ 0 h 492"/>
                <a:gd name="T8" fmla="*/ 0 w 896"/>
                <a:gd name="T9" fmla="*/ 482 h 492"/>
                <a:gd name="T10" fmla="*/ 2 w 896"/>
                <a:gd name="T11" fmla="*/ 487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6" h="492">
                  <a:moveTo>
                    <a:pt x="2" y="487"/>
                  </a:moveTo>
                  <a:lnTo>
                    <a:pt x="3" y="492"/>
                  </a:lnTo>
                  <a:lnTo>
                    <a:pt x="896" y="10"/>
                  </a:lnTo>
                  <a:lnTo>
                    <a:pt x="892" y="0"/>
                  </a:lnTo>
                  <a:lnTo>
                    <a:pt x="0" y="482"/>
                  </a:lnTo>
                  <a:lnTo>
                    <a:pt x="2" y="48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06" name="Freeform 114"/>
            <p:cNvSpPr>
              <a:spLocks/>
            </p:cNvSpPr>
            <p:nvPr/>
          </p:nvSpPr>
          <p:spPr bwMode="auto">
            <a:xfrm>
              <a:off x="1620" y="1800"/>
              <a:ext cx="824" cy="453"/>
            </a:xfrm>
            <a:custGeom>
              <a:avLst/>
              <a:gdLst>
                <a:gd name="T0" fmla="*/ 1 w 824"/>
                <a:gd name="T1" fmla="*/ 449 h 453"/>
                <a:gd name="T2" fmla="*/ 3 w 824"/>
                <a:gd name="T3" fmla="*/ 453 h 453"/>
                <a:gd name="T4" fmla="*/ 824 w 824"/>
                <a:gd name="T5" fmla="*/ 10 h 453"/>
                <a:gd name="T6" fmla="*/ 820 w 824"/>
                <a:gd name="T7" fmla="*/ 0 h 453"/>
                <a:gd name="T8" fmla="*/ 0 w 824"/>
                <a:gd name="T9" fmla="*/ 444 h 453"/>
                <a:gd name="T10" fmla="*/ 1 w 824"/>
                <a:gd name="T11" fmla="*/ 449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4" h="453">
                  <a:moveTo>
                    <a:pt x="1" y="449"/>
                  </a:moveTo>
                  <a:lnTo>
                    <a:pt x="3" y="453"/>
                  </a:lnTo>
                  <a:lnTo>
                    <a:pt x="824" y="10"/>
                  </a:lnTo>
                  <a:lnTo>
                    <a:pt x="820" y="0"/>
                  </a:lnTo>
                  <a:lnTo>
                    <a:pt x="0" y="444"/>
                  </a:lnTo>
                  <a:lnTo>
                    <a:pt x="1" y="44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07" name="Freeform 115"/>
            <p:cNvSpPr>
              <a:spLocks/>
            </p:cNvSpPr>
            <p:nvPr/>
          </p:nvSpPr>
          <p:spPr bwMode="auto">
            <a:xfrm>
              <a:off x="2192" y="2915"/>
              <a:ext cx="81" cy="70"/>
            </a:xfrm>
            <a:custGeom>
              <a:avLst/>
              <a:gdLst>
                <a:gd name="T0" fmla="*/ 10 w 81"/>
                <a:gd name="T1" fmla="*/ 0 h 70"/>
                <a:gd name="T2" fmla="*/ 56 w 81"/>
                <a:gd name="T3" fmla="*/ 8 h 70"/>
                <a:gd name="T4" fmla="*/ 67 w 81"/>
                <a:gd name="T5" fmla="*/ 13 h 70"/>
                <a:gd name="T6" fmla="*/ 77 w 81"/>
                <a:gd name="T7" fmla="*/ 21 h 70"/>
                <a:gd name="T8" fmla="*/ 81 w 81"/>
                <a:gd name="T9" fmla="*/ 32 h 70"/>
                <a:gd name="T10" fmla="*/ 81 w 81"/>
                <a:gd name="T11" fmla="*/ 45 h 70"/>
                <a:gd name="T12" fmla="*/ 81 w 81"/>
                <a:gd name="T13" fmla="*/ 45 h 70"/>
                <a:gd name="T14" fmla="*/ 77 w 81"/>
                <a:gd name="T15" fmla="*/ 56 h 70"/>
                <a:gd name="T16" fmla="*/ 69 w 81"/>
                <a:gd name="T17" fmla="*/ 64 h 70"/>
                <a:gd name="T18" fmla="*/ 58 w 81"/>
                <a:gd name="T19" fmla="*/ 70 h 70"/>
                <a:gd name="T20" fmla="*/ 45 w 81"/>
                <a:gd name="T21" fmla="*/ 70 h 70"/>
                <a:gd name="T22" fmla="*/ 0 w 81"/>
                <a:gd name="T23" fmla="*/ 62 h 70"/>
                <a:gd name="T24" fmla="*/ 2 w 81"/>
                <a:gd name="T25" fmla="*/ 50 h 70"/>
                <a:gd name="T26" fmla="*/ 5 w 81"/>
                <a:gd name="T27" fmla="*/ 31 h 70"/>
                <a:gd name="T28" fmla="*/ 8 w 81"/>
                <a:gd name="T29" fmla="*/ 11 h 70"/>
                <a:gd name="T30" fmla="*/ 10 w 81"/>
                <a:gd name="T3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70">
                  <a:moveTo>
                    <a:pt x="10" y="0"/>
                  </a:moveTo>
                  <a:lnTo>
                    <a:pt x="56" y="8"/>
                  </a:lnTo>
                  <a:lnTo>
                    <a:pt x="67" y="13"/>
                  </a:lnTo>
                  <a:lnTo>
                    <a:pt x="77" y="21"/>
                  </a:lnTo>
                  <a:lnTo>
                    <a:pt x="81" y="32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77" y="56"/>
                  </a:lnTo>
                  <a:lnTo>
                    <a:pt x="69" y="64"/>
                  </a:lnTo>
                  <a:lnTo>
                    <a:pt x="58" y="70"/>
                  </a:lnTo>
                  <a:lnTo>
                    <a:pt x="45" y="70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5" y="31"/>
                  </a:lnTo>
                  <a:lnTo>
                    <a:pt x="8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08" name="Freeform 116"/>
            <p:cNvSpPr>
              <a:spLocks/>
            </p:cNvSpPr>
            <p:nvPr/>
          </p:nvSpPr>
          <p:spPr bwMode="auto">
            <a:xfrm>
              <a:off x="2202" y="2911"/>
              <a:ext cx="51" cy="17"/>
            </a:xfrm>
            <a:custGeom>
              <a:avLst/>
              <a:gdLst>
                <a:gd name="T0" fmla="*/ 46 w 51"/>
                <a:gd name="T1" fmla="*/ 7 h 17"/>
                <a:gd name="T2" fmla="*/ 46 w 51"/>
                <a:gd name="T3" fmla="*/ 7 h 17"/>
                <a:gd name="T4" fmla="*/ 0 w 51"/>
                <a:gd name="T5" fmla="*/ 0 h 17"/>
                <a:gd name="T6" fmla="*/ 0 w 51"/>
                <a:gd name="T7" fmla="*/ 9 h 17"/>
                <a:gd name="T8" fmla="*/ 46 w 51"/>
                <a:gd name="T9" fmla="*/ 17 h 17"/>
                <a:gd name="T10" fmla="*/ 46 w 51"/>
                <a:gd name="T11" fmla="*/ 17 h 17"/>
                <a:gd name="T12" fmla="*/ 46 w 51"/>
                <a:gd name="T13" fmla="*/ 17 h 17"/>
                <a:gd name="T14" fmla="*/ 49 w 51"/>
                <a:gd name="T15" fmla="*/ 15 h 17"/>
                <a:gd name="T16" fmla="*/ 51 w 51"/>
                <a:gd name="T17" fmla="*/ 12 h 17"/>
                <a:gd name="T18" fmla="*/ 49 w 51"/>
                <a:gd name="T19" fmla="*/ 9 h 17"/>
                <a:gd name="T20" fmla="*/ 46 w 51"/>
                <a:gd name="T2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17">
                  <a:moveTo>
                    <a:pt x="46" y="7"/>
                  </a:moveTo>
                  <a:lnTo>
                    <a:pt x="46" y="7"/>
                  </a:lnTo>
                  <a:lnTo>
                    <a:pt x="0" y="0"/>
                  </a:lnTo>
                  <a:lnTo>
                    <a:pt x="0" y="9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49" y="15"/>
                  </a:lnTo>
                  <a:lnTo>
                    <a:pt x="51" y="12"/>
                  </a:lnTo>
                  <a:lnTo>
                    <a:pt x="49" y="9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09" name="Freeform 117"/>
            <p:cNvSpPr>
              <a:spLocks/>
            </p:cNvSpPr>
            <p:nvPr/>
          </p:nvSpPr>
          <p:spPr bwMode="auto">
            <a:xfrm>
              <a:off x="2248" y="2918"/>
              <a:ext cx="30" cy="47"/>
            </a:xfrm>
            <a:custGeom>
              <a:avLst/>
              <a:gdLst>
                <a:gd name="T0" fmla="*/ 30 w 30"/>
                <a:gd name="T1" fmla="*/ 42 h 47"/>
                <a:gd name="T2" fmla="*/ 30 w 30"/>
                <a:gd name="T3" fmla="*/ 42 h 47"/>
                <a:gd name="T4" fmla="*/ 30 w 30"/>
                <a:gd name="T5" fmla="*/ 29 h 47"/>
                <a:gd name="T6" fmla="*/ 25 w 30"/>
                <a:gd name="T7" fmla="*/ 15 h 47"/>
                <a:gd name="T8" fmla="*/ 14 w 30"/>
                <a:gd name="T9" fmla="*/ 5 h 47"/>
                <a:gd name="T10" fmla="*/ 0 w 30"/>
                <a:gd name="T11" fmla="*/ 0 h 47"/>
                <a:gd name="T12" fmla="*/ 0 w 30"/>
                <a:gd name="T13" fmla="*/ 10 h 47"/>
                <a:gd name="T14" fmla="*/ 8 w 30"/>
                <a:gd name="T15" fmla="*/ 15 h 47"/>
                <a:gd name="T16" fmla="*/ 16 w 30"/>
                <a:gd name="T17" fmla="*/ 21 h 47"/>
                <a:gd name="T18" fmla="*/ 21 w 30"/>
                <a:gd name="T19" fmla="*/ 29 h 47"/>
                <a:gd name="T20" fmla="*/ 21 w 30"/>
                <a:gd name="T21" fmla="*/ 42 h 47"/>
                <a:gd name="T22" fmla="*/ 21 w 30"/>
                <a:gd name="T23" fmla="*/ 42 h 47"/>
                <a:gd name="T24" fmla="*/ 21 w 30"/>
                <a:gd name="T25" fmla="*/ 42 h 47"/>
                <a:gd name="T26" fmla="*/ 22 w 30"/>
                <a:gd name="T27" fmla="*/ 45 h 47"/>
                <a:gd name="T28" fmla="*/ 25 w 30"/>
                <a:gd name="T29" fmla="*/ 47 h 47"/>
                <a:gd name="T30" fmla="*/ 29 w 30"/>
                <a:gd name="T31" fmla="*/ 45 h 47"/>
                <a:gd name="T32" fmla="*/ 30 w 30"/>
                <a:gd name="T33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47">
                  <a:moveTo>
                    <a:pt x="30" y="42"/>
                  </a:moveTo>
                  <a:lnTo>
                    <a:pt x="30" y="42"/>
                  </a:lnTo>
                  <a:lnTo>
                    <a:pt x="30" y="29"/>
                  </a:lnTo>
                  <a:lnTo>
                    <a:pt x="25" y="15"/>
                  </a:lnTo>
                  <a:lnTo>
                    <a:pt x="14" y="5"/>
                  </a:lnTo>
                  <a:lnTo>
                    <a:pt x="0" y="0"/>
                  </a:lnTo>
                  <a:lnTo>
                    <a:pt x="0" y="10"/>
                  </a:lnTo>
                  <a:lnTo>
                    <a:pt x="8" y="15"/>
                  </a:lnTo>
                  <a:lnTo>
                    <a:pt x="16" y="21"/>
                  </a:lnTo>
                  <a:lnTo>
                    <a:pt x="21" y="29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2" y="45"/>
                  </a:lnTo>
                  <a:lnTo>
                    <a:pt x="25" y="47"/>
                  </a:lnTo>
                  <a:lnTo>
                    <a:pt x="29" y="45"/>
                  </a:lnTo>
                  <a:lnTo>
                    <a:pt x="3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10" name="Freeform 118"/>
            <p:cNvSpPr>
              <a:spLocks/>
            </p:cNvSpPr>
            <p:nvPr/>
          </p:nvSpPr>
          <p:spPr bwMode="auto">
            <a:xfrm>
              <a:off x="2269" y="2960"/>
              <a:ext cx="9" cy="5"/>
            </a:xfrm>
            <a:custGeom>
              <a:avLst/>
              <a:gdLst>
                <a:gd name="T0" fmla="*/ 9 w 9"/>
                <a:gd name="T1" fmla="*/ 0 h 5"/>
                <a:gd name="T2" fmla="*/ 4 w 9"/>
                <a:gd name="T3" fmla="*/ 0 h 5"/>
                <a:gd name="T4" fmla="*/ 4 w 9"/>
                <a:gd name="T5" fmla="*/ 0 h 5"/>
                <a:gd name="T6" fmla="*/ 4 w 9"/>
                <a:gd name="T7" fmla="*/ 0 h 5"/>
                <a:gd name="T8" fmla="*/ 4 w 9"/>
                <a:gd name="T9" fmla="*/ 0 h 5"/>
                <a:gd name="T10" fmla="*/ 0 w 9"/>
                <a:gd name="T11" fmla="*/ 0 h 5"/>
                <a:gd name="T12" fmla="*/ 0 w 9"/>
                <a:gd name="T13" fmla="*/ 0 h 5"/>
                <a:gd name="T14" fmla="*/ 1 w 9"/>
                <a:gd name="T15" fmla="*/ 3 h 5"/>
                <a:gd name="T16" fmla="*/ 4 w 9"/>
                <a:gd name="T17" fmla="*/ 5 h 5"/>
                <a:gd name="T18" fmla="*/ 8 w 9"/>
                <a:gd name="T19" fmla="*/ 3 h 5"/>
                <a:gd name="T20" fmla="*/ 9 w 9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4" y="5"/>
                  </a:lnTo>
                  <a:lnTo>
                    <a:pt x="8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11" name="Freeform 119"/>
            <p:cNvSpPr>
              <a:spLocks/>
            </p:cNvSpPr>
            <p:nvPr/>
          </p:nvSpPr>
          <p:spPr bwMode="auto">
            <a:xfrm>
              <a:off x="2232" y="2960"/>
              <a:ext cx="46" cy="30"/>
            </a:xfrm>
            <a:custGeom>
              <a:avLst/>
              <a:gdLst>
                <a:gd name="T0" fmla="*/ 5 w 46"/>
                <a:gd name="T1" fmla="*/ 30 h 30"/>
                <a:gd name="T2" fmla="*/ 5 w 46"/>
                <a:gd name="T3" fmla="*/ 30 h 30"/>
                <a:gd name="T4" fmla="*/ 19 w 46"/>
                <a:gd name="T5" fmla="*/ 30 h 30"/>
                <a:gd name="T6" fmla="*/ 32 w 46"/>
                <a:gd name="T7" fmla="*/ 24 h 30"/>
                <a:gd name="T8" fmla="*/ 41 w 46"/>
                <a:gd name="T9" fmla="*/ 14 h 30"/>
                <a:gd name="T10" fmla="*/ 46 w 46"/>
                <a:gd name="T11" fmla="*/ 0 h 30"/>
                <a:gd name="T12" fmla="*/ 37 w 46"/>
                <a:gd name="T13" fmla="*/ 0 h 30"/>
                <a:gd name="T14" fmla="*/ 32 w 46"/>
                <a:gd name="T15" fmla="*/ 8 h 30"/>
                <a:gd name="T16" fmla="*/ 26 w 46"/>
                <a:gd name="T17" fmla="*/ 14 h 30"/>
                <a:gd name="T18" fmla="*/ 16 w 46"/>
                <a:gd name="T19" fmla="*/ 21 h 30"/>
                <a:gd name="T20" fmla="*/ 5 w 46"/>
                <a:gd name="T21" fmla="*/ 21 h 30"/>
                <a:gd name="T22" fmla="*/ 5 w 46"/>
                <a:gd name="T23" fmla="*/ 21 h 30"/>
                <a:gd name="T24" fmla="*/ 5 w 46"/>
                <a:gd name="T25" fmla="*/ 21 h 30"/>
                <a:gd name="T26" fmla="*/ 2 w 46"/>
                <a:gd name="T27" fmla="*/ 22 h 30"/>
                <a:gd name="T28" fmla="*/ 0 w 46"/>
                <a:gd name="T29" fmla="*/ 25 h 30"/>
                <a:gd name="T30" fmla="*/ 2 w 46"/>
                <a:gd name="T31" fmla="*/ 28 h 30"/>
                <a:gd name="T32" fmla="*/ 5 w 46"/>
                <a:gd name="T3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30">
                  <a:moveTo>
                    <a:pt x="5" y="30"/>
                  </a:moveTo>
                  <a:lnTo>
                    <a:pt x="5" y="30"/>
                  </a:lnTo>
                  <a:lnTo>
                    <a:pt x="19" y="30"/>
                  </a:lnTo>
                  <a:lnTo>
                    <a:pt x="32" y="24"/>
                  </a:lnTo>
                  <a:lnTo>
                    <a:pt x="41" y="14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32" y="8"/>
                  </a:lnTo>
                  <a:lnTo>
                    <a:pt x="26" y="14"/>
                  </a:lnTo>
                  <a:lnTo>
                    <a:pt x="16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2" y="22"/>
                  </a:lnTo>
                  <a:lnTo>
                    <a:pt x="0" y="25"/>
                  </a:lnTo>
                  <a:lnTo>
                    <a:pt x="2" y="28"/>
                  </a:lnTo>
                  <a:lnTo>
                    <a:pt x="5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12" name="Freeform 120"/>
            <p:cNvSpPr>
              <a:spLocks/>
            </p:cNvSpPr>
            <p:nvPr/>
          </p:nvSpPr>
          <p:spPr bwMode="auto">
            <a:xfrm>
              <a:off x="2188" y="2973"/>
              <a:ext cx="49" cy="17"/>
            </a:xfrm>
            <a:custGeom>
              <a:avLst/>
              <a:gdLst>
                <a:gd name="T0" fmla="*/ 0 w 49"/>
                <a:gd name="T1" fmla="*/ 4 h 17"/>
                <a:gd name="T2" fmla="*/ 4 w 49"/>
                <a:gd name="T3" fmla="*/ 9 h 17"/>
                <a:gd name="T4" fmla="*/ 49 w 49"/>
                <a:gd name="T5" fmla="*/ 17 h 17"/>
                <a:gd name="T6" fmla="*/ 49 w 49"/>
                <a:gd name="T7" fmla="*/ 8 h 17"/>
                <a:gd name="T8" fmla="*/ 4 w 49"/>
                <a:gd name="T9" fmla="*/ 0 h 17"/>
                <a:gd name="T10" fmla="*/ 9 w 49"/>
                <a:gd name="T11" fmla="*/ 4 h 17"/>
                <a:gd name="T12" fmla="*/ 4 w 49"/>
                <a:gd name="T13" fmla="*/ 0 h 17"/>
                <a:gd name="T14" fmla="*/ 1 w 49"/>
                <a:gd name="T15" fmla="*/ 1 h 17"/>
                <a:gd name="T16" fmla="*/ 0 w 49"/>
                <a:gd name="T17" fmla="*/ 4 h 17"/>
                <a:gd name="T18" fmla="*/ 1 w 49"/>
                <a:gd name="T19" fmla="*/ 8 h 17"/>
                <a:gd name="T20" fmla="*/ 4 w 49"/>
                <a:gd name="T21" fmla="*/ 9 h 17"/>
                <a:gd name="T22" fmla="*/ 0 w 49"/>
                <a:gd name="T23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17">
                  <a:moveTo>
                    <a:pt x="0" y="4"/>
                  </a:moveTo>
                  <a:lnTo>
                    <a:pt x="4" y="9"/>
                  </a:lnTo>
                  <a:lnTo>
                    <a:pt x="49" y="17"/>
                  </a:lnTo>
                  <a:lnTo>
                    <a:pt x="49" y="8"/>
                  </a:lnTo>
                  <a:lnTo>
                    <a:pt x="4" y="0"/>
                  </a:lnTo>
                  <a:lnTo>
                    <a:pt x="9" y="4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8"/>
                  </a:lnTo>
                  <a:lnTo>
                    <a:pt x="4" y="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13" name="Freeform 121"/>
            <p:cNvSpPr>
              <a:spLocks/>
            </p:cNvSpPr>
            <p:nvPr/>
          </p:nvSpPr>
          <p:spPr bwMode="auto">
            <a:xfrm>
              <a:off x="2188" y="2909"/>
              <a:ext cx="20" cy="68"/>
            </a:xfrm>
            <a:custGeom>
              <a:avLst/>
              <a:gdLst>
                <a:gd name="T0" fmla="*/ 14 w 20"/>
                <a:gd name="T1" fmla="*/ 2 h 68"/>
                <a:gd name="T2" fmla="*/ 7 w 20"/>
                <a:gd name="T3" fmla="*/ 6 h 68"/>
                <a:gd name="T4" fmla="*/ 7 w 20"/>
                <a:gd name="T5" fmla="*/ 17 h 68"/>
                <a:gd name="T6" fmla="*/ 4 w 20"/>
                <a:gd name="T7" fmla="*/ 37 h 68"/>
                <a:gd name="T8" fmla="*/ 1 w 20"/>
                <a:gd name="T9" fmla="*/ 56 h 68"/>
                <a:gd name="T10" fmla="*/ 0 w 20"/>
                <a:gd name="T11" fmla="*/ 68 h 68"/>
                <a:gd name="T12" fmla="*/ 9 w 20"/>
                <a:gd name="T13" fmla="*/ 68 h 68"/>
                <a:gd name="T14" fmla="*/ 11 w 20"/>
                <a:gd name="T15" fmla="*/ 56 h 68"/>
                <a:gd name="T16" fmla="*/ 14 w 20"/>
                <a:gd name="T17" fmla="*/ 37 h 68"/>
                <a:gd name="T18" fmla="*/ 17 w 20"/>
                <a:gd name="T19" fmla="*/ 17 h 68"/>
                <a:gd name="T20" fmla="*/ 20 w 20"/>
                <a:gd name="T21" fmla="*/ 6 h 68"/>
                <a:gd name="T22" fmla="*/ 14 w 20"/>
                <a:gd name="T23" fmla="*/ 11 h 68"/>
                <a:gd name="T24" fmla="*/ 20 w 20"/>
                <a:gd name="T25" fmla="*/ 6 h 68"/>
                <a:gd name="T26" fmla="*/ 19 w 20"/>
                <a:gd name="T27" fmla="*/ 2 h 68"/>
                <a:gd name="T28" fmla="*/ 14 w 20"/>
                <a:gd name="T29" fmla="*/ 0 h 68"/>
                <a:gd name="T30" fmla="*/ 9 w 20"/>
                <a:gd name="T31" fmla="*/ 2 h 68"/>
                <a:gd name="T32" fmla="*/ 7 w 20"/>
                <a:gd name="T33" fmla="*/ 6 h 68"/>
                <a:gd name="T34" fmla="*/ 14 w 20"/>
                <a:gd name="T35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68">
                  <a:moveTo>
                    <a:pt x="14" y="2"/>
                  </a:moveTo>
                  <a:lnTo>
                    <a:pt x="7" y="6"/>
                  </a:lnTo>
                  <a:lnTo>
                    <a:pt x="7" y="17"/>
                  </a:lnTo>
                  <a:lnTo>
                    <a:pt x="4" y="37"/>
                  </a:lnTo>
                  <a:lnTo>
                    <a:pt x="1" y="56"/>
                  </a:lnTo>
                  <a:lnTo>
                    <a:pt x="0" y="68"/>
                  </a:lnTo>
                  <a:lnTo>
                    <a:pt x="9" y="68"/>
                  </a:lnTo>
                  <a:lnTo>
                    <a:pt x="11" y="56"/>
                  </a:lnTo>
                  <a:lnTo>
                    <a:pt x="14" y="37"/>
                  </a:lnTo>
                  <a:lnTo>
                    <a:pt x="17" y="17"/>
                  </a:lnTo>
                  <a:lnTo>
                    <a:pt x="20" y="6"/>
                  </a:lnTo>
                  <a:lnTo>
                    <a:pt x="14" y="11"/>
                  </a:lnTo>
                  <a:lnTo>
                    <a:pt x="20" y="6"/>
                  </a:lnTo>
                  <a:lnTo>
                    <a:pt x="19" y="2"/>
                  </a:lnTo>
                  <a:lnTo>
                    <a:pt x="14" y="0"/>
                  </a:lnTo>
                  <a:lnTo>
                    <a:pt x="9" y="2"/>
                  </a:lnTo>
                  <a:lnTo>
                    <a:pt x="7" y="6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14" name="Freeform 122"/>
            <p:cNvSpPr>
              <a:spLocks/>
            </p:cNvSpPr>
            <p:nvPr/>
          </p:nvSpPr>
          <p:spPr bwMode="auto">
            <a:xfrm>
              <a:off x="1405" y="2790"/>
              <a:ext cx="797" cy="187"/>
            </a:xfrm>
            <a:custGeom>
              <a:avLst/>
              <a:gdLst>
                <a:gd name="T0" fmla="*/ 9 w 797"/>
                <a:gd name="T1" fmla="*/ 0 h 187"/>
                <a:gd name="T2" fmla="*/ 22 w 797"/>
                <a:gd name="T3" fmla="*/ 20 h 187"/>
                <a:gd name="T4" fmla="*/ 5 w 797"/>
                <a:gd name="T5" fmla="*/ 30 h 187"/>
                <a:gd name="T6" fmla="*/ 17 w 797"/>
                <a:gd name="T7" fmla="*/ 49 h 187"/>
                <a:gd name="T8" fmla="*/ 0 w 797"/>
                <a:gd name="T9" fmla="*/ 62 h 187"/>
                <a:gd name="T10" fmla="*/ 787 w 797"/>
                <a:gd name="T11" fmla="*/ 187 h 187"/>
                <a:gd name="T12" fmla="*/ 797 w 797"/>
                <a:gd name="T13" fmla="*/ 125 h 187"/>
                <a:gd name="T14" fmla="*/ 9 w 797"/>
                <a:gd name="T1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7" h="187">
                  <a:moveTo>
                    <a:pt x="9" y="0"/>
                  </a:moveTo>
                  <a:lnTo>
                    <a:pt x="22" y="20"/>
                  </a:lnTo>
                  <a:lnTo>
                    <a:pt x="5" y="30"/>
                  </a:lnTo>
                  <a:lnTo>
                    <a:pt x="17" y="49"/>
                  </a:lnTo>
                  <a:lnTo>
                    <a:pt x="0" y="62"/>
                  </a:lnTo>
                  <a:lnTo>
                    <a:pt x="787" y="187"/>
                  </a:lnTo>
                  <a:lnTo>
                    <a:pt x="797" y="12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15" name="Freeform 123"/>
            <p:cNvSpPr>
              <a:spLocks/>
            </p:cNvSpPr>
            <p:nvPr/>
          </p:nvSpPr>
          <p:spPr bwMode="auto">
            <a:xfrm>
              <a:off x="1410" y="2786"/>
              <a:ext cx="22" cy="31"/>
            </a:xfrm>
            <a:custGeom>
              <a:avLst/>
              <a:gdLst>
                <a:gd name="T0" fmla="*/ 19 w 22"/>
                <a:gd name="T1" fmla="*/ 29 h 31"/>
                <a:gd name="T2" fmla="*/ 22 w 22"/>
                <a:gd name="T3" fmla="*/ 21 h 31"/>
                <a:gd name="T4" fmla="*/ 9 w 22"/>
                <a:gd name="T5" fmla="*/ 0 h 31"/>
                <a:gd name="T6" fmla="*/ 0 w 22"/>
                <a:gd name="T7" fmla="*/ 7 h 31"/>
                <a:gd name="T8" fmla="*/ 12 w 22"/>
                <a:gd name="T9" fmla="*/ 27 h 31"/>
                <a:gd name="T10" fmla="*/ 16 w 22"/>
                <a:gd name="T11" fmla="*/ 20 h 31"/>
                <a:gd name="T12" fmla="*/ 12 w 22"/>
                <a:gd name="T13" fmla="*/ 27 h 31"/>
                <a:gd name="T14" fmla="*/ 16 w 22"/>
                <a:gd name="T15" fmla="*/ 31 h 31"/>
                <a:gd name="T16" fmla="*/ 20 w 22"/>
                <a:gd name="T17" fmla="*/ 29 h 31"/>
                <a:gd name="T18" fmla="*/ 22 w 22"/>
                <a:gd name="T19" fmla="*/ 26 h 31"/>
                <a:gd name="T20" fmla="*/ 22 w 22"/>
                <a:gd name="T21" fmla="*/ 21 h 31"/>
                <a:gd name="T22" fmla="*/ 19 w 22"/>
                <a:gd name="T23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1">
                  <a:moveTo>
                    <a:pt x="19" y="29"/>
                  </a:moveTo>
                  <a:lnTo>
                    <a:pt x="22" y="21"/>
                  </a:lnTo>
                  <a:lnTo>
                    <a:pt x="9" y="0"/>
                  </a:lnTo>
                  <a:lnTo>
                    <a:pt x="0" y="7"/>
                  </a:lnTo>
                  <a:lnTo>
                    <a:pt x="12" y="27"/>
                  </a:lnTo>
                  <a:lnTo>
                    <a:pt x="16" y="20"/>
                  </a:lnTo>
                  <a:lnTo>
                    <a:pt x="12" y="27"/>
                  </a:lnTo>
                  <a:lnTo>
                    <a:pt x="16" y="31"/>
                  </a:lnTo>
                  <a:lnTo>
                    <a:pt x="20" y="29"/>
                  </a:lnTo>
                  <a:lnTo>
                    <a:pt x="22" y="26"/>
                  </a:lnTo>
                  <a:lnTo>
                    <a:pt x="22" y="21"/>
                  </a:lnTo>
                  <a:lnTo>
                    <a:pt x="19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16" name="Freeform 124"/>
            <p:cNvSpPr>
              <a:spLocks/>
            </p:cNvSpPr>
            <p:nvPr/>
          </p:nvSpPr>
          <p:spPr bwMode="auto">
            <a:xfrm>
              <a:off x="1405" y="2806"/>
              <a:ext cx="24" cy="19"/>
            </a:xfrm>
            <a:custGeom>
              <a:avLst/>
              <a:gdLst>
                <a:gd name="T0" fmla="*/ 9 w 24"/>
                <a:gd name="T1" fmla="*/ 11 h 19"/>
                <a:gd name="T2" fmla="*/ 6 w 24"/>
                <a:gd name="T3" fmla="*/ 19 h 19"/>
                <a:gd name="T4" fmla="*/ 24 w 24"/>
                <a:gd name="T5" fmla="*/ 9 h 19"/>
                <a:gd name="T6" fmla="*/ 21 w 24"/>
                <a:gd name="T7" fmla="*/ 0 h 19"/>
                <a:gd name="T8" fmla="*/ 3 w 24"/>
                <a:gd name="T9" fmla="*/ 9 h 19"/>
                <a:gd name="T10" fmla="*/ 0 w 24"/>
                <a:gd name="T11" fmla="*/ 17 h 19"/>
                <a:gd name="T12" fmla="*/ 3 w 24"/>
                <a:gd name="T13" fmla="*/ 9 h 19"/>
                <a:gd name="T14" fmla="*/ 0 w 24"/>
                <a:gd name="T15" fmla="*/ 11 h 19"/>
                <a:gd name="T16" fmla="*/ 0 w 24"/>
                <a:gd name="T17" fmla="*/ 15 h 19"/>
                <a:gd name="T18" fmla="*/ 2 w 24"/>
                <a:gd name="T19" fmla="*/ 19 h 19"/>
                <a:gd name="T20" fmla="*/ 6 w 24"/>
                <a:gd name="T21" fmla="*/ 19 h 19"/>
                <a:gd name="T22" fmla="*/ 9 w 24"/>
                <a:gd name="T23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9">
                  <a:moveTo>
                    <a:pt x="9" y="11"/>
                  </a:moveTo>
                  <a:lnTo>
                    <a:pt x="6" y="19"/>
                  </a:lnTo>
                  <a:lnTo>
                    <a:pt x="24" y="9"/>
                  </a:lnTo>
                  <a:lnTo>
                    <a:pt x="21" y="0"/>
                  </a:lnTo>
                  <a:lnTo>
                    <a:pt x="3" y="9"/>
                  </a:lnTo>
                  <a:lnTo>
                    <a:pt x="0" y="17"/>
                  </a:lnTo>
                  <a:lnTo>
                    <a:pt x="3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9"/>
                  </a:lnTo>
                  <a:lnTo>
                    <a:pt x="6" y="19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17" name="Freeform 125"/>
            <p:cNvSpPr>
              <a:spLocks/>
            </p:cNvSpPr>
            <p:nvPr/>
          </p:nvSpPr>
          <p:spPr bwMode="auto">
            <a:xfrm>
              <a:off x="1405" y="2817"/>
              <a:ext cx="22" cy="28"/>
            </a:xfrm>
            <a:custGeom>
              <a:avLst/>
              <a:gdLst>
                <a:gd name="T0" fmla="*/ 21 w 22"/>
                <a:gd name="T1" fmla="*/ 27 h 28"/>
                <a:gd name="T2" fmla="*/ 22 w 22"/>
                <a:gd name="T3" fmla="*/ 19 h 28"/>
                <a:gd name="T4" fmla="*/ 9 w 22"/>
                <a:gd name="T5" fmla="*/ 0 h 28"/>
                <a:gd name="T6" fmla="*/ 0 w 22"/>
                <a:gd name="T7" fmla="*/ 6 h 28"/>
                <a:gd name="T8" fmla="*/ 13 w 22"/>
                <a:gd name="T9" fmla="*/ 25 h 28"/>
                <a:gd name="T10" fmla="*/ 14 w 22"/>
                <a:gd name="T11" fmla="*/ 17 h 28"/>
                <a:gd name="T12" fmla="*/ 13 w 22"/>
                <a:gd name="T13" fmla="*/ 25 h 28"/>
                <a:gd name="T14" fmla="*/ 16 w 22"/>
                <a:gd name="T15" fmla="*/ 28 h 28"/>
                <a:gd name="T16" fmla="*/ 21 w 22"/>
                <a:gd name="T17" fmla="*/ 27 h 28"/>
                <a:gd name="T18" fmla="*/ 22 w 22"/>
                <a:gd name="T19" fmla="*/ 24 h 28"/>
                <a:gd name="T20" fmla="*/ 22 w 22"/>
                <a:gd name="T21" fmla="*/ 19 h 28"/>
                <a:gd name="T22" fmla="*/ 21 w 22"/>
                <a:gd name="T23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8">
                  <a:moveTo>
                    <a:pt x="21" y="27"/>
                  </a:moveTo>
                  <a:lnTo>
                    <a:pt x="22" y="19"/>
                  </a:lnTo>
                  <a:lnTo>
                    <a:pt x="9" y="0"/>
                  </a:lnTo>
                  <a:lnTo>
                    <a:pt x="0" y="6"/>
                  </a:lnTo>
                  <a:lnTo>
                    <a:pt x="13" y="25"/>
                  </a:lnTo>
                  <a:lnTo>
                    <a:pt x="14" y="17"/>
                  </a:lnTo>
                  <a:lnTo>
                    <a:pt x="13" y="25"/>
                  </a:lnTo>
                  <a:lnTo>
                    <a:pt x="16" y="28"/>
                  </a:lnTo>
                  <a:lnTo>
                    <a:pt x="21" y="27"/>
                  </a:lnTo>
                  <a:lnTo>
                    <a:pt x="22" y="24"/>
                  </a:lnTo>
                  <a:lnTo>
                    <a:pt x="22" y="19"/>
                  </a:lnTo>
                  <a:lnTo>
                    <a:pt x="2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18" name="Freeform 126"/>
            <p:cNvSpPr>
              <a:spLocks/>
            </p:cNvSpPr>
            <p:nvPr/>
          </p:nvSpPr>
          <p:spPr bwMode="auto">
            <a:xfrm>
              <a:off x="1399" y="2834"/>
              <a:ext cx="27" cy="22"/>
            </a:xfrm>
            <a:custGeom>
              <a:avLst/>
              <a:gdLst>
                <a:gd name="T0" fmla="*/ 6 w 27"/>
                <a:gd name="T1" fmla="*/ 13 h 22"/>
                <a:gd name="T2" fmla="*/ 9 w 27"/>
                <a:gd name="T3" fmla="*/ 22 h 22"/>
                <a:gd name="T4" fmla="*/ 27 w 27"/>
                <a:gd name="T5" fmla="*/ 10 h 22"/>
                <a:gd name="T6" fmla="*/ 20 w 27"/>
                <a:gd name="T7" fmla="*/ 0 h 22"/>
                <a:gd name="T8" fmla="*/ 3 w 27"/>
                <a:gd name="T9" fmla="*/ 13 h 22"/>
                <a:gd name="T10" fmla="*/ 6 w 27"/>
                <a:gd name="T11" fmla="*/ 22 h 22"/>
                <a:gd name="T12" fmla="*/ 3 w 27"/>
                <a:gd name="T13" fmla="*/ 13 h 22"/>
                <a:gd name="T14" fmla="*/ 0 w 27"/>
                <a:gd name="T15" fmla="*/ 16 h 22"/>
                <a:gd name="T16" fmla="*/ 1 w 27"/>
                <a:gd name="T17" fmla="*/ 19 h 22"/>
                <a:gd name="T18" fmla="*/ 4 w 27"/>
                <a:gd name="T19" fmla="*/ 22 h 22"/>
                <a:gd name="T20" fmla="*/ 9 w 27"/>
                <a:gd name="T21" fmla="*/ 22 h 22"/>
                <a:gd name="T22" fmla="*/ 6 w 27"/>
                <a:gd name="T23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22">
                  <a:moveTo>
                    <a:pt x="6" y="13"/>
                  </a:moveTo>
                  <a:lnTo>
                    <a:pt x="9" y="22"/>
                  </a:lnTo>
                  <a:lnTo>
                    <a:pt x="27" y="10"/>
                  </a:lnTo>
                  <a:lnTo>
                    <a:pt x="20" y="0"/>
                  </a:lnTo>
                  <a:lnTo>
                    <a:pt x="3" y="13"/>
                  </a:lnTo>
                  <a:lnTo>
                    <a:pt x="6" y="22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9" y="22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19" name="Freeform 127"/>
            <p:cNvSpPr>
              <a:spLocks/>
            </p:cNvSpPr>
            <p:nvPr/>
          </p:nvSpPr>
          <p:spPr bwMode="auto">
            <a:xfrm>
              <a:off x="1405" y="2847"/>
              <a:ext cx="792" cy="135"/>
            </a:xfrm>
            <a:custGeom>
              <a:avLst/>
              <a:gdLst>
                <a:gd name="T0" fmla="*/ 783 w 792"/>
                <a:gd name="T1" fmla="*/ 130 h 135"/>
                <a:gd name="T2" fmla="*/ 787 w 792"/>
                <a:gd name="T3" fmla="*/ 126 h 135"/>
                <a:gd name="T4" fmla="*/ 0 w 792"/>
                <a:gd name="T5" fmla="*/ 0 h 135"/>
                <a:gd name="T6" fmla="*/ 0 w 792"/>
                <a:gd name="T7" fmla="*/ 9 h 135"/>
                <a:gd name="T8" fmla="*/ 787 w 792"/>
                <a:gd name="T9" fmla="*/ 135 h 135"/>
                <a:gd name="T10" fmla="*/ 792 w 792"/>
                <a:gd name="T11" fmla="*/ 130 h 135"/>
                <a:gd name="T12" fmla="*/ 787 w 792"/>
                <a:gd name="T13" fmla="*/ 135 h 135"/>
                <a:gd name="T14" fmla="*/ 790 w 792"/>
                <a:gd name="T15" fmla="*/ 134 h 135"/>
                <a:gd name="T16" fmla="*/ 792 w 792"/>
                <a:gd name="T17" fmla="*/ 130 h 135"/>
                <a:gd name="T18" fmla="*/ 790 w 792"/>
                <a:gd name="T19" fmla="*/ 127 h 135"/>
                <a:gd name="T20" fmla="*/ 787 w 792"/>
                <a:gd name="T21" fmla="*/ 126 h 135"/>
                <a:gd name="T22" fmla="*/ 783 w 792"/>
                <a:gd name="T23" fmla="*/ 13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2" h="135">
                  <a:moveTo>
                    <a:pt x="783" y="130"/>
                  </a:moveTo>
                  <a:lnTo>
                    <a:pt x="787" y="126"/>
                  </a:lnTo>
                  <a:lnTo>
                    <a:pt x="0" y="0"/>
                  </a:lnTo>
                  <a:lnTo>
                    <a:pt x="0" y="9"/>
                  </a:lnTo>
                  <a:lnTo>
                    <a:pt x="787" y="135"/>
                  </a:lnTo>
                  <a:lnTo>
                    <a:pt x="792" y="130"/>
                  </a:lnTo>
                  <a:lnTo>
                    <a:pt x="787" y="135"/>
                  </a:lnTo>
                  <a:lnTo>
                    <a:pt x="790" y="134"/>
                  </a:lnTo>
                  <a:lnTo>
                    <a:pt x="792" y="130"/>
                  </a:lnTo>
                  <a:lnTo>
                    <a:pt x="790" y="127"/>
                  </a:lnTo>
                  <a:lnTo>
                    <a:pt x="787" y="126"/>
                  </a:lnTo>
                  <a:lnTo>
                    <a:pt x="783" y="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20" name="Freeform 128"/>
            <p:cNvSpPr>
              <a:spLocks/>
            </p:cNvSpPr>
            <p:nvPr/>
          </p:nvSpPr>
          <p:spPr bwMode="auto">
            <a:xfrm>
              <a:off x="2188" y="2911"/>
              <a:ext cx="19" cy="66"/>
            </a:xfrm>
            <a:custGeom>
              <a:avLst/>
              <a:gdLst>
                <a:gd name="T0" fmla="*/ 14 w 19"/>
                <a:gd name="T1" fmla="*/ 9 h 66"/>
                <a:gd name="T2" fmla="*/ 9 w 19"/>
                <a:gd name="T3" fmla="*/ 4 h 66"/>
                <a:gd name="T4" fmla="*/ 0 w 19"/>
                <a:gd name="T5" fmla="*/ 66 h 66"/>
                <a:gd name="T6" fmla="*/ 9 w 19"/>
                <a:gd name="T7" fmla="*/ 66 h 66"/>
                <a:gd name="T8" fmla="*/ 19 w 19"/>
                <a:gd name="T9" fmla="*/ 4 h 66"/>
                <a:gd name="T10" fmla="*/ 14 w 19"/>
                <a:gd name="T11" fmla="*/ 0 h 66"/>
                <a:gd name="T12" fmla="*/ 19 w 19"/>
                <a:gd name="T13" fmla="*/ 4 h 66"/>
                <a:gd name="T14" fmla="*/ 17 w 19"/>
                <a:gd name="T15" fmla="*/ 1 h 66"/>
                <a:gd name="T16" fmla="*/ 14 w 19"/>
                <a:gd name="T17" fmla="*/ 0 h 66"/>
                <a:gd name="T18" fmla="*/ 11 w 19"/>
                <a:gd name="T19" fmla="*/ 1 h 66"/>
                <a:gd name="T20" fmla="*/ 9 w 19"/>
                <a:gd name="T21" fmla="*/ 4 h 66"/>
                <a:gd name="T22" fmla="*/ 14 w 19"/>
                <a:gd name="T23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66">
                  <a:moveTo>
                    <a:pt x="14" y="9"/>
                  </a:moveTo>
                  <a:lnTo>
                    <a:pt x="9" y="4"/>
                  </a:lnTo>
                  <a:lnTo>
                    <a:pt x="0" y="66"/>
                  </a:lnTo>
                  <a:lnTo>
                    <a:pt x="9" y="66"/>
                  </a:lnTo>
                  <a:lnTo>
                    <a:pt x="19" y="4"/>
                  </a:lnTo>
                  <a:lnTo>
                    <a:pt x="14" y="0"/>
                  </a:lnTo>
                  <a:lnTo>
                    <a:pt x="19" y="4"/>
                  </a:lnTo>
                  <a:lnTo>
                    <a:pt x="17" y="1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4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21" name="Freeform 129"/>
            <p:cNvSpPr>
              <a:spLocks/>
            </p:cNvSpPr>
            <p:nvPr/>
          </p:nvSpPr>
          <p:spPr bwMode="auto">
            <a:xfrm>
              <a:off x="1410" y="2785"/>
              <a:ext cx="792" cy="135"/>
            </a:xfrm>
            <a:custGeom>
              <a:avLst/>
              <a:gdLst>
                <a:gd name="T0" fmla="*/ 9 w 792"/>
                <a:gd name="T1" fmla="*/ 1 h 135"/>
                <a:gd name="T2" fmla="*/ 4 w 792"/>
                <a:gd name="T3" fmla="*/ 9 h 135"/>
                <a:gd name="T4" fmla="*/ 792 w 792"/>
                <a:gd name="T5" fmla="*/ 135 h 135"/>
                <a:gd name="T6" fmla="*/ 792 w 792"/>
                <a:gd name="T7" fmla="*/ 126 h 135"/>
                <a:gd name="T8" fmla="*/ 4 w 792"/>
                <a:gd name="T9" fmla="*/ 0 h 135"/>
                <a:gd name="T10" fmla="*/ 0 w 792"/>
                <a:gd name="T11" fmla="*/ 8 h 135"/>
                <a:gd name="T12" fmla="*/ 4 w 792"/>
                <a:gd name="T13" fmla="*/ 0 h 135"/>
                <a:gd name="T14" fmla="*/ 1 w 792"/>
                <a:gd name="T15" fmla="*/ 1 h 135"/>
                <a:gd name="T16" fmla="*/ 0 w 792"/>
                <a:gd name="T17" fmla="*/ 5 h 135"/>
                <a:gd name="T18" fmla="*/ 1 w 792"/>
                <a:gd name="T19" fmla="*/ 8 h 135"/>
                <a:gd name="T20" fmla="*/ 4 w 792"/>
                <a:gd name="T21" fmla="*/ 9 h 135"/>
                <a:gd name="T22" fmla="*/ 9 w 792"/>
                <a:gd name="T23" fmla="*/ 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2" h="135">
                  <a:moveTo>
                    <a:pt x="9" y="1"/>
                  </a:moveTo>
                  <a:lnTo>
                    <a:pt x="4" y="9"/>
                  </a:lnTo>
                  <a:lnTo>
                    <a:pt x="792" y="135"/>
                  </a:lnTo>
                  <a:lnTo>
                    <a:pt x="792" y="126"/>
                  </a:lnTo>
                  <a:lnTo>
                    <a:pt x="4" y="0"/>
                  </a:lnTo>
                  <a:lnTo>
                    <a:pt x="0" y="8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22" name="Freeform 130"/>
            <p:cNvSpPr>
              <a:spLocks/>
            </p:cNvSpPr>
            <p:nvPr/>
          </p:nvSpPr>
          <p:spPr bwMode="auto">
            <a:xfrm>
              <a:off x="1292" y="2790"/>
              <a:ext cx="135" cy="62"/>
            </a:xfrm>
            <a:custGeom>
              <a:avLst/>
              <a:gdLst>
                <a:gd name="T0" fmla="*/ 122 w 135"/>
                <a:gd name="T1" fmla="*/ 0 h 62"/>
                <a:gd name="T2" fmla="*/ 135 w 135"/>
                <a:gd name="T3" fmla="*/ 20 h 62"/>
                <a:gd name="T4" fmla="*/ 118 w 135"/>
                <a:gd name="T5" fmla="*/ 30 h 62"/>
                <a:gd name="T6" fmla="*/ 130 w 135"/>
                <a:gd name="T7" fmla="*/ 49 h 62"/>
                <a:gd name="T8" fmla="*/ 113 w 135"/>
                <a:gd name="T9" fmla="*/ 62 h 62"/>
                <a:gd name="T10" fmla="*/ 0 w 135"/>
                <a:gd name="T11" fmla="*/ 11 h 62"/>
                <a:gd name="T12" fmla="*/ 122 w 135"/>
                <a:gd name="T1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62">
                  <a:moveTo>
                    <a:pt x="122" y="0"/>
                  </a:moveTo>
                  <a:lnTo>
                    <a:pt x="135" y="20"/>
                  </a:lnTo>
                  <a:lnTo>
                    <a:pt x="118" y="30"/>
                  </a:lnTo>
                  <a:lnTo>
                    <a:pt x="130" y="49"/>
                  </a:lnTo>
                  <a:lnTo>
                    <a:pt x="113" y="62"/>
                  </a:lnTo>
                  <a:lnTo>
                    <a:pt x="0" y="1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C19B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23" name="Freeform 131"/>
            <p:cNvSpPr>
              <a:spLocks/>
            </p:cNvSpPr>
            <p:nvPr/>
          </p:nvSpPr>
          <p:spPr bwMode="auto">
            <a:xfrm>
              <a:off x="1410" y="2786"/>
              <a:ext cx="22" cy="31"/>
            </a:xfrm>
            <a:custGeom>
              <a:avLst/>
              <a:gdLst>
                <a:gd name="T0" fmla="*/ 19 w 22"/>
                <a:gd name="T1" fmla="*/ 29 h 31"/>
                <a:gd name="T2" fmla="*/ 22 w 22"/>
                <a:gd name="T3" fmla="*/ 21 h 31"/>
                <a:gd name="T4" fmla="*/ 9 w 22"/>
                <a:gd name="T5" fmla="*/ 0 h 31"/>
                <a:gd name="T6" fmla="*/ 0 w 22"/>
                <a:gd name="T7" fmla="*/ 7 h 31"/>
                <a:gd name="T8" fmla="*/ 12 w 22"/>
                <a:gd name="T9" fmla="*/ 27 h 31"/>
                <a:gd name="T10" fmla="*/ 16 w 22"/>
                <a:gd name="T11" fmla="*/ 20 h 31"/>
                <a:gd name="T12" fmla="*/ 12 w 22"/>
                <a:gd name="T13" fmla="*/ 27 h 31"/>
                <a:gd name="T14" fmla="*/ 16 w 22"/>
                <a:gd name="T15" fmla="*/ 31 h 31"/>
                <a:gd name="T16" fmla="*/ 20 w 22"/>
                <a:gd name="T17" fmla="*/ 29 h 31"/>
                <a:gd name="T18" fmla="*/ 22 w 22"/>
                <a:gd name="T19" fmla="*/ 26 h 31"/>
                <a:gd name="T20" fmla="*/ 22 w 22"/>
                <a:gd name="T21" fmla="*/ 21 h 31"/>
                <a:gd name="T22" fmla="*/ 19 w 22"/>
                <a:gd name="T23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1">
                  <a:moveTo>
                    <a:pt x="19" y="29"/>
                  </a:moveTo>
                  <a:lnTo>
                    <a:pt x="22" y="21"/>
                  </a:lnTo>
                  <a:lnTo>
                    <a:pt x="9" y="0"/>
                  </a:lnTo>
                  <a:lnTo>
                    <a:pt x="0" y="7"/>
                  </a:lnTo>
                  <a:lnTo>
                    <a:pt x="12" y="27"/>
                  </a:lnTo>
                  <a:lnTo>
                    <a:pt x="16" y="20"/>
                  </a:lnTo>
                  <a:lnTo>
                    <a:pt x="12" y="27"/>
                  </a:lnTo>
                  <a:lnTo>
                    <a:pt x="16" y="31"/>
                  </a:lnTo>
                  <a:lnTo>
                    <a:pt x="20" y="29"/>
                  </a:lnTo>
                  <a:lnTo>
                    <a:pt x="22" y="26"/>
                  </a:lnTo>
                  <a:lnTo>
                    <a:pt x="22" y="21"/>
                  </a:lnTo>
                  <a:lnTo>
                    <a:pt x="19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24" name="Freeform 132"/>
            <p:cNvSpPr>
              <a:spLocks/>
            </p:cNvSpPr>
            <p:nvPr/>
          </p:nvSpPr>
          <p:spPr bwMode="auto">
            <a:xfrm>
              <a:off x="1405" y="2806"/>
              <a:ext cx="24" cy="19"/>
            </a:xfrm>
            <a:custGeom>
              <a:avLst/>
              <a:gdLst>
                <a:gd name="T0" fmla="*/ 9 w 24"/>
                <a:gd name="T1" fmla="*/ 11 h 19"/>
                <a:gd name="T2" fmla="*/ 6 w 24"/>
                <a:gd name="T3" fmla="*/ 19 h 19"/>
                <a:gd name="T4" fmla="*/ 24 w 24"/>
                <a:gd name="T5" fmla="*/ 9 h 19"/>
                <a:gd name="T6" fmla="*/ 21 w 24"/>
                <a:gd name="T7" fmla="*/ 0 h 19"/>
                <a:gd name="T8" fmla="*/ 3 w 24"/>
                <a:gd name="T9" fmla="*/ 9 h 19"/>
                <a:gd name="T10" fmla="*/ 0 w 24"/>
                <a:gd name="T11" fmla="*/ 17 h 19"/>
                <a:gd name="T12" fmla="*/ 3 w 24"/>
                <a:gd name="T13" fmla="*/ 9 h 19"/>
                <a:gd name="T14" fmla="*/ 0 w 24"/>
                <a:gd name="T15" fmla="*/ 11 h 19"/>
                <a:gd name="T16" fmla="*/ 0 w 24"/>
                <a:gd name="T17" fmla="*/ 15 h 19"/>
                <a:gd name="T18" fmla="*/ 2 w 24"/>
                <a:gd name="T19" fmla="*/ 19 h 19"/>
                <a:gd name="T20" fmla="*/ 6 w 24"/>
                <a:gd name="T21" fmla="*/ 19 h 19"/>
                <a:gd name="T22" fmla="*/ 9 w 24"/>
                <a:gd name="T23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9">
                  <a:moveTo>
                    <a:pt x="9" y="11"/>
                  </a:moveTo>
                  <a:lnTo>
                    <a:pt x="6" y="19"/>
                  </a:lnTo>
                  <a:lnTo>
                    <a:pt x="24" y="9"/>
                  </a:lnTo>
                  <a:lnTo>
                    <a:pt x="21" y="0"/>
                  </a:lnTo>
                  <a:lnTo>
                    <a:pt x="3" y="9"/>
                  </a:lnTo>
                  <a:lnTo>
                    <a:pt x="0" y="17"/>
                  </a:lnTo>
                  <a:lnTo>
                    <a:pt x="3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9"/>
                  </a:lnTo>
                  <a:lnTo>
                    <a:pt x="6" y="19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25" name="Freeform 133"/>
            <p:cNvSpPr>
              <a:spLocks/>
            </p:cNvSpPr>
            <p:nvPr/>
          </p:nvSpPr>
          <p:spPr bwMode="auto">
            <a:xfrm>
              <a:off x="1405" y="2817"/>
              <a:ext cx="22" cy="28"/>
            </a:xfrm>
            <a:custGeom>
              <a:avLst/>
              <a:gdLst>
                <a:gd name="T0" fmla="*/ 21 w 22"/>
                <a:gd name="T1" fmla="*/ 27 h 28"/>
                <a:gd name="T2" fmla="*/ 22 w 22"/>
                <a:gd name="T3" fmla="*/ 19 h 28"/>
                <a:gd name="T4" fmla="*/ 9 w 22"/>
                <a:gd name="T5" fmla="*/ 0 h 28"/>
                <a:gd name="T6" fmla="*/ 0 w 22"/>
                <a:gd name="T7" fmla="*/ 6 h 28"/>
                <a:gd name="T8" fmla="*/ 13 w 22"/>
                <a:gd name="T9" fmla="*/ 25 h 28"/>
                <a:gd name="T10" fmla="*/ 14 w 22"/>
                <a:gd name="T11" fmla="*/ 17 h 28"/>
                <a:gd name="T12" fmla="*/ 13 w 22"/>
                <a:gd name="T13" fmla="*/ 25 h 28"/>
                <a:gd name="T14" fmla="*/ 16 w 22"/>
                <a:gd name="T15" fmla="*/ 28 h 28"/>
                <a:gd name="T16" fmla="*/ 21 w 22"/>
                <a:gd name="T17" fmla="*/ 27 h 28"/>
                <a:gd name="T18" fmla="*/ 22 w 22"/>
                <a:gd name="T19" fmla="*/ 24 h 28"/>
                <a:gd name="T20" fmla="*/ 22 w 22"/>
                <a:gd name="T21" fmla="*/ 19 h 28"/>
                <a:gd name="T22" fmla="*/ 21 w 22"/>
                <a:gd name="T23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8">
                  <a:moveTo>
                    <a:pt x="21" y="27"/>
                  </a:moveTo>
                  <a:lnTo>
                    <a:pt x="22" y="19"/>
                  </a:lnTo>
                  <a:lnTo>
                    <a:pt x="9" y="0"/>
                  </a:lnTo>
                  <a:lnTo>
                    <a:pt x="0" y="6"/>
                  </a:lnTo>
                  <a:lnTo>
                    <a:pt x="13" y="25"/>
                  </a:lnTo>
                  <a:lnTo>
                    <a:pt x="14" y="17"/>
                  </a:lnTo>
                  <a:lnTo>
                    <a:pt x="13" y="25"/>
                  </a:lnTo>
                  <a:lnTo>
                    <a:pt x="16" y="28"/>
                  </a:lnTo>
                  <a:lnTo>
                    <a:pt x="21" y="27"/>
                  </a:lnTo>
                  <a:lnTo>
                    <a:pt x="22" y="24"/>
                  </a:lnTo>
                  <a:lnTo>
                    <a:pt x="22" y="19"/>
                  </a:lnTo>
                  <a:lnTo>
                    <a:pt x="2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26" name="Freeform 134"/>
            <p:cNvSpPr>
              <a:spLocks/>
            </p:cNvSpPr>
            <p:nvPr/>
          </p:nvSpPr>
          <p:spPr bwMode="auto">
            <a:xfrm>
              <a:off x="1399" y="2834"/>
              <a:ext cx="27" cy="22"/>
            </a:xfrm>
            <a:custGeom>
              <a:avLst/>
              <a:gdLst>
                <a:gd name="T0" fmla="*/ 4 w 27"/>
                <a:gd name="T1" fmla="*/ 22 h 22"/>
                <a:gd name="T2" fmla="*/ 9 w 27"/>
                <a:gd name="T3" fmla="*/ 22 h 22"/>
                <a:gd name="T4" fmla="*/ 27 w 27"/>
                <a:gd name="T5" fmla="*/ 10 h 22"/>
                <a:gd name="T6" fmla="*/ 20 w 27"/>
                <a:gd name="T7" fmla="*/ 0 h 22"/>
                <a:gd name="T8" fmla="*/ 3 w 27"/>
                <a:gd name="T9" fmla="*/ 13 h 22"/>
                <a:gd name="T10" fmla="*/ 8 w 27"/>
                <a:gd name="T11" fmla="*/ 13 h 22"/>
                <a:gd name="T12" fmla="*/ 3 w 27"/>
                <a:gd name="T13" fmla="*/ 13 h 22"/>
                <a:gd name="T14" fmla="*/ 0 w 27"/>
                <a:gd name="T15" fmla="*/ 16 h 22"/>
                <a:gd name="T16" fmla="*/ 1 w 27"/>
                <a:gd name="T17" fmla="*/ 19 h 22"/>
                <a:gd name="T18" fmla="*/ 4 w 27"/>
                <a:gd name="T19" fmla="*/ 22 h 22"/>
                <a:gd name="T20" fmla="*/ 9 w 27"/>
                <a:gd name="T21" fmla="*/ 22 h 22"/>
                <a:gd name="T22" fmla="*/ 4 w 27"/>
                <a:gd name="T2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22">
                  <a:moveTo>
                    <a:pt x="4" y="22"/>
                  </a:moveTo>
                  <a:lnTo>
                    <a:pt x="9" y="22"/>
                  </a:lnTo>
                  <a:lnTo>
                    <a:pt x="27" y="10"/>
                  </a:lnTo>
                  <a:lnTo>
                    <a:pt x="20" y="0"/>
                  </a:lnTo>
                  <a:lnTo>
                    <a:pt x="3" y="13"/>
                  </a:lnTo>
                  <a:lnTo>
                    <a:pt x="8" y="13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1" y="19"/>
                  </a:lnTo>
                  <a:lnTo>
                    <a:pt x="4" y="22"/>
                  </a:lnTo>
                  <a:lnTo>
                    <a:pt x="9" y="22"/>
                  </a:lnTo>
                  <a:lnTo>
                    <a:pt x="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27" name="Freeform 135"/>
            <p:cNvSpPr>
              <a:spLocks/>
            </p:cNvSpPr>
            <p:nvPr/>
          </p:nvSpPr>
          <p:spPr bwMode="auto">
            <a:xfrm>
              <a:off x="1287" y="2796"/>
              <a:ext cx="120" cy="60"/>
            </a:xfrm>
            <a:custGeom>
              <a:avLst/>
              <a:gdLst>
                <a:gd name="T0" fmla="*/ 5 w 120"/>
                <a:gd name="T1" fmla="*/ 0 h 60"/>
                <a:gd name="T2" fmla="*/ 3 w 120"/>
                <a:gd name="T3" fmla="*/ 10 h 60"/>
                <a:gd name="T4" fmla="*/ 116 w 120"/>
                <a:gd name="T5" fmla="*/ 60 h 60"/>
                <a:gd name="T6" fmla="*/ 120 w 120"/>
                <a:gd name="T7" fmla="*/ 51 h 60"/>
                <a:gd name="T8" fmla="*/ 7 w 120"/>
                <a:gd name="T9" fmla="*/ 0 h 60"/>
                <a:gd name="T10" fmla="*/ 5 w 120"/>
                <a:gd name="T11" fmla="*/ 10 h 60"/>
                <a:gd name="T12" fmla="*/ 7 w 120"/>
                <a:gd name="T13" fmla="*/ 0 h 60"/>
                <a:gd name="T14" fmla="*/ 2 w 120"/>
                <a:gd name="T15" fmla="*/ 0 h 60"/>
                <a:gd name="T16" fmla="*/ 0 w 120"/>
                <a:gd name="T17" fmla="*/ 3 h 60"/>
                <a:gd name="T18" fmla="*/ 0 w 120"/>
                <a:gd name="T19" fmla="*/ 6 h 60"/>
                <a:gd name="T20" fmla="*/ 3 w 120"/>
                <a:gd name="T21" fmla="*/ 10 h 60"/>
                <a:gd name="T22" fmla="*/ 5 w 12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60">
                  <a:moveTo>
                    <a:pt x="5" y="0"/>
                  </a:moveTo>
                  <a:lnTo>
                    <a:pt x="3" y="10"/>
                  </a:lnTo>
                  <a:lnTo>
                    <a:pt x="116" y="60"/>
                  </a:lnTo>
                  <a:lnTo>
                    <a:pt x="120" y="51"/>
                  </a:lnTo>
                  <a:lnTo>
                    <a:pt x="7" y="0"/>
                  </a:lnTo>
                  <a:lnTo>
                    <a:pt x="5" y="1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1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28" name="Freeform 136"/>
            <p:cNvSpPr>
              <a:spLocks/>
            </p:cNvSpPr>
            <p:nvPr/>
          </p:nvSpPr>
          <p:spPr bwMode="auto">
            <a:xfrm>
              <a:off x="1292" y="2785"/>
              <a:ext cx="127" cy="21"/>
            </a:xfrm>
            <a:custGeom>
              <a:avLst/>
              <a:gdLst>
                <a:gd name="T0" fmla="*/ 127 w 127"/>
                <a:gd name="T1" fmla="*/ 1 h 21"/>
                <a:gd name="T2" fmla="*/ 122 w 127"/>
                <a:gd name="T3" fmla="*/ 0 h 21"/>
                <a:gd name="T4" fmla="*/ 0 w 127"/>
                <a:gd name="T5" fmla="*/ 11 h 21"/>
                <a:gd name="T6" fmla="*/ 0 w 127"/>
                <a:gd name="T7" fmla="*/ 21 h 21"/>
                <a:gd name="T8" fmla="*/ 122 w 127"/>
                <a:gd name="T9" fmla="*/ 9 h 21"/>
                <a:gd name="T10" fmla="*/ 118 w 127"/>
                <a:gd name="T11" fmla="*/ 8 h 21"/>
                <a:gd name="T12" fmla="*/ 122 w 127"/>
                <a:gd name="T13" fmla="*/ 9 h 21"/>
                <a:gd name="T14" fmla="*/ 126 w 127"/>
                <a:gd name="T15" fmla="*/ 8 h 21"/>
                <a:gd name="T16" fmla="*/ 127 w 127"/>
                <a:gd name="T17" fmla="*/ 5 h 21"/>
                <a:gd name="T18" fmla="*/ 126 w 127"/>
                <a:gd name="T19" fmla="*/ 1 h 21"/>
                <a:gd name="T20" fmla="*/ 122 w 127"/>
                <a:gd name="T21" fmla="*/ 0 h 21"/>
                <a:gd name="T22" fmla="*/ 127 w 127"/>
                <a:gd name="T2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21">
                  <a:moveTo>
                    <a:pt x="127" y="1"/>
                  </a:moveTo>
                  <a:lnTo>
                    <a:pt x="122" y="0"/>
                  </a:lnTo>
                  <a:lnTo>
                    <a:pt x="0" y="11"/>
                  </a:lnTo>
                  <a:lnTo>
                    <a:pt x="0" y="21"/>
                  </a:lnTo>
                  <a:lnTo>
                    <a:pt x="122" y="9"/>
                  </a:lnTo>
                  <a:lnTo>
                    <a:pt x="118" y="8"/>
                  </a:lnTo>
                  <a:lnTo>
                    <a:pt x="122" y="9"/>
                  </a:lnTo>
                  <a:lnTo>
                    <a:pt x="126" y="8"/>
                  </a:lnTo>
                  <a:lnTo>
                    <a:pt x="127" y="5"/>
                  </a:lnTo>
                  <a:lnTo>
                    <a:pt x="126" y="1"/>
                  </a:lnTo>
                  <a:lnTo>
                    <a:pt x="122" y="0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29" name="Freeform 137"/>
            <p:cNvSpPr>
              <a:spLocks/>
            </p:cNvSpPr>
            <p:nvPr/>
          </p:nvSpPr>
          <p:spPr bwMode="auto">
            <a:xfrm>
              <a:off x="1298" y="2798"/>
              <a:ext cx="37" cy="22"/>
            </a:xfrm>
            <a:custGeom>
              <a:avLst/>
              <a:gdLst>
                <a:gd name="T0" fmla="*/ 34 w 37"/>
                <a:gd name="T1" fmla="*/ 22 h 22"/>
                <a:gd name="T2" fmla="*/ 37 w 37"/>
                <a:gd name="T3" fmla="*/ 0 h 22"/>
                <a:gd name="T4" fmla="*/ 0 w 37"/>
                <a:gd name="T5" fmla="*/ 4 h 22"/>
                <a:gd name="T6" fmla="*/ 34 w 37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34" y="22"/>
                  </a:moveTo>
                  <a:lnTo>
                    <a:pt x="37" y="0"/>
                  </a:lnTo>
                  <a:lnTo>
                    <a:pt x="0" y="4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30" name="Freeform 138"/>
            <p:cNvSpPr>
              <a:spLocks/>
            </p:cNvSpPr>
            <p:nvPr/>
          </p:nvSpPr>
          <p:spPr bwMode="auto">
            <a:xfrm>
              <a:off x="1327" y="2793"/>
              <a:ext cx="13" cy="27"/>
            </a:xfrm>
            <a:custGeom>
              <a:avLst/>
              <a:gdLst>
                <a:gd name="T0" fmla="*/ 8 w 13"/>
                <a:gd name="T1" fmla="*/ 9 h 27"/>
                <a:gd name="T2" fmla="*/ 3 w 13"/>
                <a:gd name="T3" fmla="*/ 5 h 27"/>
                <a:gd name="T4" fmla="*/ 0 w 13"/>
                <a:gd name="T5" fmla="*/ 27 h 27"/>
                <a:gd name="T6" fmla="*/ 10 w 13"/>
                <a:gd name="T7" fmla="*/ 27 h 27"/>
                <a:gd name="T8" fmla="*/ 13 w 13"/>
                <a:gd name="T9" fmla="*/ 5 h 27"/>
                <a:gd name="T10" fmla="*/ 8 w 13"/>
                <a:gd name="T11" fmla="*/ 0 h 27"/>
                <a:gd name="T12" fmla="*/ 13 w 13"/>
                <a:gd name="T13" fmla="*/ 5 h 27"/>
                <a:gd name="T14" fmla="*/ 11 w 13"/>
                <a:gd name="T15" fmla="*/ 1 h 27"/>
                <a:gd name="T16" fmla="*/ 8 w 13"/>
                <a:gd name="T17" fmla="*/ 0 h 27"/>
                <a:gd name="T18" fmla="*/ 5 w 13"/>
                <a:gd name="T19" fmla="*/ 1 h 27"/>
                <a:gd name="T20" fmla="*/ 3 w 13"/>
                <a:gd name="T21" fmla="*/ 5 h 27"/>
                <a:gd name="T22" fmla="*/ 8 w 13"/>
                <a:gd name="T23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27">
                  <a:moveTo>
                    <a:pt x="8" y="9"/>
                  </a:moveTo>
                  <a:lnTo>
                    <a:pt x="3" y="5"/>
                  </a:lnTo>
                  <a:lnTo>
                    <a:pt x="0" y="27"/>
                  </a:lnTo>
                  <a:lnTo>
                    <a:pt x="10" y="27"/>
                  </a:lnTo>
                  <a:lnTo>
                    <a:pt x="13" y="5"/>
                  </a:lnTo>
                  <a:lnTo>
                    <a:pt x="8" y="0"/>
                  </a:lnTo>
                  <a:lnTo>
                    <a:pt x="13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5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31" name="Freeform 139"/>
            <p:cNvSpPr>
              <a:spLocks/>
            </p:cNvSpPr>
            <p:nvPr/>
          </p:nvSpPr>
          <p:spPr bwMode="auto">
            <a:xfrm>
              <a:off x="1294" y="2793"/>
              <a:ext cx="41" cy="14"/>
            </a:xfrm>
            <a:custGeom>
              <a:avLst/>
              <a:gdLst>
                <a:gd name="T0" fmla="*/ 6 w 41"/>
                <a:gd name="T1" fmla="*/ 5 h 14"/>
                <a:gd name="T2" fmla="*/ 4 w 41"/>
                <a:gd name="T3" fmla="*/ 14 h 14"/>
                <a:gd name="T4" fmla="*/ 41 w 41"/>
                <a:gd name="T5" fmla="*/ 9 h 14"/>
                <a:gd name="T6" fmla="*/ 41 w 41"/>
                <a:gd name="T7" fmla="*/ 0 h 14"/>
                <a:gd name="T8" fmla="*/ 4 w 41"/>
                <a:gd name="T9" fmla="*/ 5 h 14"/>
                <a:gd name="T10" fmla="*/ 3 w 41"/>
                <a:gd name="T11" fmla="*/ 14 h 14"/>
                <a:gd name="T12" fmla="*/ 4 w 41"/>
                <a:gd name="T13" fmla="*/ 5 h 14"/>
                <a:gd name="T14" fmla="*/ 1 w 41"/>
                <a:gd name="T15" fmla="*/ 6 h 14"/>
                <a:gd name="T16" fmla="*/ 0 w 41"/>
                <a:gd name="T17" fmla="*/ 9 h 14"/>
                <a:gd name="T18" fmla="*/ 1 w 41"/>
                <a:gd name="T19" fmla="*/ 13 h 14"/>
                <a:gd name="T20" fmla="*/ 4 w 41"/>
                <a:gd name="T21" fmla="*/ 14 h 14"/>
                <a:gd name="T22" fmla="*/ 6 w 41"/>
                <a:gd name="T2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14">
                  <a:moveTo>
                    <a:pt x="6" y="5"/>
                  </a:moveTo>
                  <a:lnTo>
                    <a:pt x="4" y="14"/>
                  </a:lnTo>
                  <a:lnTo>
                    <a:pt x="41" y="9"/>
                  </a:lnTo>
                  <a:lnTo>
                    <a:pt x="41" y="0"/>
                  </a:lnTo>
                  <a:lnTo>
                    <a:pt x="4" y="5"/>
                  </a:lnTo>
                  <a:lnTo>
                    <a:pt x="3" y="14"/>
                  </a:lnTo>
                  <a:lnTo>
                    <a:pt x="4" y="5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14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32" name="Freeform 140"/>
            <p:cNvSpPr>
              <a:spLocks/>
            </p:cNvSpPr>
            <p:nvPr/>
          </p:nvSpPr>
          <p:spPr bwMode="auto">
            <a:xfrm>
              <a:off x="1297" y="2798"/>
              <a:ext cx="40" cy="27"/>
            </a:xfrm>
            <a:custGeom>
              <a:avLst/>
              <a:gdLst>
                <a:gd name="T0" fmla="*/ 30 w 40"/>
                <a:gd name="T1" fmla="*/ 22 h 27"/>
                <a:gd name="T2" fmla="*/ 36 w 40"/>
                <a:gd name="T3" fmla="*/ 17 h 27"/>
                <a:gd name="T4" fmla="*/ 3 w 40"/>
                <a:gd name="T5" fmla="*/ 0 h 27"/>
                <a:gd name="T6" fmla="*/ 0 w 40"/>
                <a:gd name="T7" fmla="*/ 9 h 27"/>
                <a:gd name="T8" fmla="*/ 33 w 40"/>
                <a:gd name="T9" fmla="*/ 27 h 27"/>
                <a:gd name="T10" fmla="*/ 40 w 40"/>
                <a:gd name="T11" fmla="*/ 22 h 27"/>
                <a:gd name="T12" fmla="*/ 33 w 40"/>
                <a:gd name="T13" fmla="*/ 27 h 27"/>
                <a:gd name="T14" fmla="*/ 38 w 40"/>
                <a:gd name="T15" fmla="*/ 27 h 27"/>
                <a:gd name="T16" fmla="*/ 40 w 40"/>
                <a:gd name="T17" fmla="*/ 23 h 27"/>
                <a:gd name="T18" fmla="*/ 40 w 40"/>
                <a:gd name="T19" fmla="*/ 19 h 27"/>
                <a:gd name="T20" fmla="*/ 36 w 40"/>
                <a:gd name="T21" fmla="*/ 17 h 27"/>
                <a:gd name="T22" fmla="*/ 30 w 40"/>
                <a:gd name="T23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7">
                  <a:moveTo>
                    <a:pt x="30" y="22"/>
                  </a:moveTo>
                  <a:lnTo>
                    <a:pt x="36" y="17"/>
                  </a:lnTo>
                  <a:lnTo>
                    <a:pt x="3" y="0"/>
                  </a:lnTo>
                  <a:lnTo>
                    <a:pt x="0" y="9"/>
                  </a:lnTo>
                  <a:lnTo>
                    <a:pt x="33" y="27"/>
                  </a:lnTo>
                  <a:lnTo>
                    <a:pt x="40" y="22"/>
                  </a:lnTo>
                  <a:lnTo>
                    <a:pt x="33" y="27"/>
                  </a:lnTo>
                  <a:lnTo>
                    <a:pt x="38" y="27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36" y="17"/>
                  </a:lnTo>
                  <a:lnTo>
                    <a:pt x="3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33" name="Freeform 141"/>
            <p:cNvSpPr>
              <a:spLocks/>
            </p:cNvSpPr>
            <p:nvPr/>
          </p:nvSpPr>
          <p:spPr bwMode="auto">
            <a:xfrm>
              <a:off x="2192" y="2957"/>
              <a:ext cx="5" cy="9"/>
            </a:xfrm>
            <a:custGeom>
              <a:avLst/>
              <a:gdLst>
                <a:gd name="T0" fmla="*/ 0 w 5"/>
                <a:gd name="T1" fmla="*/ 9 h 9"/>
                <a:gd name="T2" fmla="*/ 3 w 5"/>
                <a:gd name="T3" fmla="*/ 8 h 9"/>
                <a:gd name="T4" fmla="*/ 5 w 5"/>
                <a:gd name="T5" fmla="*/ 4 h 9"/>
                <a:gd name="T6" fmla="*/ 3 w 5"/>
                <a:gd name="T7" fmla="*/ 1 h 9"/>
                <a:gd name="T8" fmla="*/ 0 w 5"/>
                <a:gd name="T9" fmla="*/ 0 h 9"/>
                <a:gd name="T10" fmla="*/ 0 w 5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0" y="9"/>
                  </a:moveTo>
                  <a:lnTo>
                    <a:pt x="3" y="8"/>
                  </a:lnTo>
                  <a:lnTo>
                    <a:pt x="5" y="4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34" name="Freeform 142"/>
            <p:cNvSpPr>
              <a:spLocks/>
            </p:cNvSpPr>
            <p:nvPr/>
          </p:nvSpPr>
          <p:spPr bwMode="auto">
            <a:xfrm>
              <a:off x="1421" y="2834"/>
              <a:ext cx="771" cy="132"/>
            </a:xfrm>
            <a:custGeom>
              <a:avLst/>
              <a:gdLst>
                <a:gd name="T0" fmla="*/ 0 w 771"/>
                <a:gd name="T1" fmla="*/ 5 h 132"/>
                <a:gd name="T2" fmla="*/ 0 w 771"/>
                <a:gd name="T3" fmla="*/ 10 h 132"/>
                <a:gd name="T4" fmla="*/ 771 w 771"/>
                <a:gd name="T5" fmla="*/ 132 h 132"/>
                <a:gd name="T6" fmla="*/ 771 w 771"/>
                <a:gd name="T7" fmla="*/ 123 h 132"/>
                <a:gd name="T8" fmla="*/ 0 w 771"/>
                <a:gd name="T9" fmla="*/ 0 h 132"/>
                <a:gd name="T10" fmla="*/ 0 w 771"/>
                <a:gd name="T11" fmla="*/ 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32">
                  <a:moveTo>
                    <a:pt x="0" y="5"/>
                  </a:moveTo>
                  <a:lnTo>
                    <a:pt x="0" y="10"/>
                  </a:lnTo>
                  <a:lnTo>
                    <a:pt x="771" y="132"/>
                  </a:lnTo>
                  <a:lnTo>
                    <a:pt x="771" y="123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35" name="Freeform 143"/>
            <p:cNvSpPr>
              <a:spLocks/>
            </p:cNvSpPr>
            <p:nvPr/>
          </p:nvSpPr>
          <p:spPr bwMode="auto">
            <a:xfrm>
              <a:off x="1416" y="2834"/>
              <a:ext cx="5" cy="10"/>
            </a:xfrm>
            <a:custGeom>
              <a:avLst/>
              <a:gdLst>
                <a:gd name="T0" fmla="*/ 5 w 5"/>
                <a:gd name="T1" fmla="*/ 0 h 10"/>
                <a:gd name="T2" fmla="*/ 2 w 5"/>
                <a:gd name="T3" fmla="*/ 2 h 10"/>
                <a:gd name="T4" fmla="*/ 0 w 5"/>
                <a:gd name="T5" fmla="*/ 5 h 10"/>
                <a:gd name="T6" fmla="*/ 2 w 5"/>
                <a:gd name="T7" fmla="*/ 8 h 10"/>
                <a:gd name="T8" fmla="*/ 5 w 5"/>
                <a:gd name="T9" fmla="*/ 10 h 10"/>
                <a:gd name="T10" fmla="*/ 5 w 5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0">
                  <a:moveTo>
                    <a:pt x="5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1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36" name="Freeform 144"/>
            <p:cNvSpPr>
              <a:spLocks/>
            </p:cNvSpPr>
            <p:nvPr/>
          </p:nvSpPr>
          <p:spPr bwMode="auto">
            <a:xfrm>
              <a:off x="2197" y="2928"/>
              <a:ext cx="5" cy="10"/>
            </a:xfrm>
            <a:custGeom>
              <a:avLst/>
              <a:gdLst>
                <a:gd name="T0" fmla="*/ 0 w 5"/>
                <a:gd name="T1" fmla="*/ 10 h 10"/>
                <a:gd name="T2" fmla="*/ 3 w 5"/>
                <a:gd name="T3" fmla="*/ 8 h 10"/>
                <a:gd name="T4" fmla="*/ 5 w 5"/>
                <a:gd name="T5" fmla="*/ 5 h 10"/>
                <a:gd name="T6" fmla="*/ 3 w 5"/>
                <a:gd name="T7" fmla="*/ 2 h 10"/>
                <a:gd name="T8" fmla="*/ 0 w 5"/>
                <a:gd name="T9" fmla="*/ 0 h 10"/>
                <a:gd name="T10" fmla="*/ 0 w 5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0">
                  <a:moveTo>
                    <a:pt x="0" y="10"/>
                  </a:moveTo>
                  <a:lnTo>
                    <a:pt x="3" y="8"/>
                  </a:lnTo>
                  <a:lnTo>
                    <a:pt x="5" y="5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37" name="Freeform 145"/>
            <p:cNvSpPr>
              <a:spLocks/>
            </p:cNvSpPr>
            <p:nvPr/>
          </p:nvSpPr>
          <p:spPr bwMode="auto">
            <a:xfrm>
              <a:off x="1426" y="2804"/>
              <a:ext cx="771" cy="134"/>
            </a:xfrm>
            <a:custGeom>
              <a:avLst/>
              <a:gdLst>
                <a:gd name="T0" fmla="*/ 0 w 771"/>
                <a:gd name="T1" fmla="*/ 5 h 134"/>
                <a:gd name="T2" fmla="*/ 0 w 771"/>
                <a:gd name="T3" fmla="*/ 9 h 134"/>
                <a:gd name="T4" fmla="*/ 771 w 771"/>
                <a:gd name="T5" fmla="*/ 134 h 134"/>
                <a:gd name="T6" fmla="*/ 771 w 771"/>
                <a:gd name="T7" fmla="*/ 124 h 134"/>
                <a:gd name="T8" fmla="*/ 0 w 771"/>
                <a:gd name="T9" fmla="*/ 0 h 134"/>
                <a:gd name="T10" fmla="*/ 0 w 771"/>
                <a:gd name="T11" fmla="*/ 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34">
                  <a:moveTo>
                    <a:pt x="0" y="5"/>
                  </a:moveTo>
                  <a:lnTo>
                    <a:pt x="0" y="9"/>
                  </a:lnTo>
                  <a:lnTo>
                    <a:pt x="771" y="134"/>
                  </a:lnTo>
                  <a:lnTo>
                    <a:pt x="771" y="124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38" name="Freeform 146"/>
            <p:cNvSpPr>
              <a:spLocks/>
            </p:cNvSpPr>
            <p:nvPr/>
          </p:nvSpPr>
          <p:spPr bwMode="auto">
            <a:xfrm>
              <a:off x="1421" y="2804"/>
              <a:ext cx="5" cy="9"/>
            </a:xfrm>
            <a:custGeom>
              <a:avLst/>
              <a:gdLst>
                <a:gd name="T0" fmla="*/ 5 w 5"/>
                <a:gd name="T1" fmla="*/ 0 h 9"/>
                <a:gd name="T2" fmla="*/ 1 w 5"/>
                <a:gd name="T3" fmla="*/ 2 h 9"/>
                <a:gd name="T4" fmla="*/ 0 w 5"/>
                <a:gd name="T5" fmla="*/ 5 h 9"/>
                <a:gd name="T6" fmla="*/ 1 w 5"/>
                <a:gd name="T7" fmla="*/ 8 h 9"/>
                <a:gd name="T8" fmla="*/ 5 w 5"/>
                <a:gd name="T9" fmla="*/ 9 h 9"/>
                <a:gd name="T10" fmla="*/ 5 w 5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1" y="8"/>
                  </a:lnTo>
                  <a:lnTo>
                    <a:pt x="5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39" name="Freeform 147"/>
            <p:cNvSpPr>
              <a:spLocks/>
            </p:cNvSpPr>
            <p:nvPr/>
          </p:nvSpPr>
          <p:spPr bwMode="auto">
            <a:xfrm>
              <a:off x="2178" y="2914"/>
              <a:ext cx="37" cy="67"/>
            </a:xfrm>
            <a:custGeom>
              <a:avLst/>
              <a:gdLst>
                <a:gd name="T0" fmla="*/ 11 w 37"/>
                <a:gd name="T1" fmla="*/ 0 h 67"/>
                <a:gd name="T2" fmla="*/ 0 w 37"/>
                <a:gd name="T3" fmla="*/ 62 h 67"/>
                <a:gd name="T4" fmla="*/ 27 w 37"/>
                <a:gd name="T5" fmla="*/ 67 h 67"/>
                <a:gd name="T6" fmla="*/ 37 w 37"/>
                <a:gd name="T7" fmla="*/ 4 h 67"/>
                <a:gd name="T8" fmla="*/ 11 w 37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67">
                  <a:moveTo>
                    <a:pt x="11" y="0"/>
                  </a:moveTo>
                  <a:lnTo>
                    <a:pt x="0" y="62"/>
                  </a:lnTo>
                  <a:lnTo>
                    <a:pt x="27" y="67"/>
                  </a:lnTo>
                  <a:lnTo>
                    <a:pt x="37" y="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40" name="Freeform 148"/>
            <p:cNvSpPr>
              <a:spLocks/>
            </p:cNvSpPr>
            <p:nvPr/>
          </p:nvSpPr>
          <p:spPr bwMode="auto">
            <a:xfrm>
              <a:off x="2173" y="2914"/>
              <a:ext cx="21" cy="67"/>
            </a:xfrm>
            <a:custGeom>
              <a:avLst/>
              <a:gdLst>
                <a:gd name="T0" fmla="*/ 5 w 21"/>
                <a:gd name="T1" fmla="*/ 57 h 67"/>
                <a:gd name="T2" fmla="*/ 10 w 21"/>
                <a:gd name="T3" fmla="*/ 62 h 67"/>
                <a:gd name="T4" fmla="*/ 21 w 21"/>
                <a:gd name="T5" fmla="*/ 0 h 67"/>
                <a:gd name="T6" fmla="*/ 11 w 21"/>
                <a:gd name="T7" fmla="*/ 0 h 67"/>
                <a:gd name="T8" fmla="*/ 0 w 21"/>
                <a:gd name="T9" fmla="*/ 62 h 67"/>
                <a:gd name="T10" fmla="*/ 5 w 21"/>
                <a:gd name="T11" fmla="*/ 67 h 67"/>
                <a:gd name="T12" fmla="*/ 0 w 21"/>
                <a:gd name="T13" fmla="*/ 62 h 67"/>
                <a:gd name="T14" fmla="*/ 2 w 21"/>
                <a:gd name="T15" fmla="*/ 65 h 67"/>
                <a:gd name="T16" fmla="*/ 5 w 21"/>
                <a:gd name="T17" fmla="*/ 67 h 67"/>
                <a:gd name="T18" fmla="*/ 8 w 21"/>
                <a:gd name="T19" fmla="*/ 65 h 67"/>
                <a:gd name="T20" fmla="*/ 10 w 21"/>
                <a:gd name="T21" fmla="*/ 62 h 67"/>
                <a:gd name="T22" fmla="*/ 5 w 21"/>
                <a:gd name="T23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67">
                  <a:moveTo>
                    <a:pt x="5" y="57"/>
                  </a:moveTo>
                  <a:lnTo>
                    <a:pt x="10" y="62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0" y="62"/>
                  </a:lnTo>
                  <a:lnTo>
                    <a:pt x="5" y="67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5" y="67"/>
                  </a:lnTo>
                  <a:lnTo>
                    <a:pt x="8" y="65"/>
                  </a:lnTo>
                  <a:lnTo>
                    <a:pt x="10" y="62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41" name="Freeform 149"/>
            <p:cNvSpPr>
              <a:spLocks/>
            </p:cNvSpPr>
            <p:nvPr/>
          </p:nvSpPr>
          <p:spPr bwMode="auto">
            <a:xfrm>
              <a:off x="2178" y="2971"/>
              <a:ext cx="32" cy="14"/>
            </a:xfrm>
            <a:custGeom>
              <a:avLst/>
              <a:gdLst>
                <a:gd name="T0" fmla="*/ 22 w 32"/>
                <a:gd name="T1" fmla="*/ 10 h 14"/>
                <a:gd name="T2" fmla="*/ 27 w 32"/>
                <a:gd name="T3" fmla="*/ 5 h 14"/>
                <a:gd name="T4" fmla="*/ 0 w 32"/>
                <a:gd name="T5" fmla="*/ 0 h 14"/>
                <a:gd name="T6" fmla="*/ 0 w 32"/>
                <a:gd name="T7" fmla="*/ 10 h 14"/>
                <a:gd name="T8" fmla="*/ 27 w 32"/>
                <a:gd name="T9" fmla="*/ 14 h 14"/>
                <a:gd name="T10" fmla="*/ 32 w 32"/>
                <a:gd name="T11" fmla="*/ 10 h 14"/>
                <a:gd name="T12" fmla="*/ 27 w 32"/>
                <a:gd name="T13" fmla="*/ 14 h 14"/>
                <a:gd name="T14" fmla="*/ 30 w 32"/>
                <a:gd name="T15" fmla="*/ 13 h 14"/>
                <a:gd name="T16" fmla="*/ 32 w 32"/>
                <a:gd name="T17" fmla="*/ 10 h 14"/>
                <a:gd name="T18" fmla="*/ 30 w 32"/>
                <a:gd name="T19" fmla="*/ 6 h 14"/>
                <a:gd name="T20" fmla="*/ 27 w 32"/>
                <a:gd name="T21" fmla="*/ 5 h 14"/>
                <a:gd name="T22" fmla="*/ 22 w 32"/>
                <a:gd name="T2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">
                  <a:moveTo>
                    <a:pt x="22" y="10"/>
                  </a:moveTo>
                  <a:lnTo>
                    <a:pt x="27" y="5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7" y="14"/>
                  </a:lnTo>
                  <a:lnTo>
                    <a:pt x="32" y="10"/>
                  </a:lnTo>
                  <a:lnTo>
                    <a:pt x="27" y="14"/>
                  </a:lnTo>
                  <a:lnTo>
                    <a:pt x="30" y="13"/>
                  </a:lnTo>
                  <a:lnTo>
                    <a:pt x="32" y="10"/>
                  </a:lnTo>
                  <a:lnTo>
                    <a:pt x="30" y="6"/>
                  </a:lnTo>
                  <a:lnTo>
                    <a:pt x="27" y="5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42" name="Freeform 150"/>
            <p:cNvSpPr>
              <a:spLocks/>
            </p:cNvSpPr>
            <p:nvPr/>
          </p:nvSpPr>
          <p:spPr bwMode="auto">
            <a:xfrm>
              <a:off x="2200" y="2914"/>
              <a:ext cx="19" cy="67"/>
            </a:xfrm>
            <a:custGeom>
              <a:avLst/>
              <a:gdLst>
                <a:gd name="T0" fmla="*/ 15 w 19"/>
                <a:gd name="T1" fmla="*/ 9 h 67"/>
                <a:gd name="T2" fmla="*/ 10 w 19"/>
                <a:gd name="T3" fmla="*/ 4 h 67"/>
                <a:gd name="T4" fmla="*/ 0 w 19"/>
                <a:gd name="T5" fmla="*/ 67 h 67"/>
                <a:gd name="T6" fmla="*/ 10 w 19"/>
                <a:gd name="T7" fmla="*/ 67 h 67"/>
                <a:gd name="T8" fmla="*/ 19 w 19"/>
                <a:gd name="T9" fmla="*/ 4 h 67"/>
                <a:gd name="T10" fmla="*/ 15 w 19"/>
                <a:gd name="T11" fmla="*/ 0 h 67"/>
                <a:gd name="T12" fmla="*/ 19 w 19"/>
                <a:gd name="T13" fmla="*/ 4 h 67"/>
                <a:gd name="T14" fmla="*/ 18 w 19"/>
                <a:gd name="T15" fmla="*/ 1 h 67"/>
                <a:gd name="T16" fmla="*/ 15 w 19"/>
                <a:gd name="T17" fmla="*/ 0 h 67"/>
                <a:gd name="T18" fmla="*/ 11 w 19"/>
                <a:gd name="T19" fmla="*/ 1 h 67"/>
                <a:gd name="T20" fmla="*/ 10 w 19"/>
                <a:gd name="T21" fmla="*/ 4 h 67"/>
                <a:gd name="T22" fmla="*/ 15 w 19"/>
                <a:gd name="T23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67">
                  <a:moveTo>
                    <a:pt x="15" y="9"/>
                  </a:moveTo>
                  <a:lnTo>
                    <a:pt x="10" y="4"/>
                  </a:lnTo>
                  <a:lnTo>
                    <a:pt x="0" y="67"/>
                  </a:lnTo>
                  <a:lnTo>
                    <a:pt x="10" y="67"/>
                  </a:lnTo>
                  <a:lnTo>
                    <a:pt x="19" y="4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18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10" y="4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43" name="Freeform 151"/>
            <p:cNvSpPr>
              <a:spLocks/>
            </p:cNvSpPr>
            <p:nvPr/>
          </p:nvSpPr>
          <p:spPr bwMode="auto">
            <a:xfrm>
              <a:off x="2184" y="2909"/>
              <a:ext cx="31" cy="14"/>
            </a:xfrm>
            <a:custGeom>
              <a:avLst/>
              <a:gdLst>
                <a:gd name="T0" fmla="*/ 10 w 31"/>
                <a:gd name="T1" fmla="*/ 5 h 14"/>
                <a:gd name="T2" fmla="*/ 5 w 31"/>
                <a:gd name="T3" fmla="*/ 9 h 14"/>
                <a:gd name="T4" fmla="*/ 31 w 31"/>
                <a:gd name="T5" fmla="*/ 14 h 14"/>
                <a:gd name="T6" fmla="*/ 31 w 31"/>
                <a:gd name="T7" fmla="*/ 5 h 14"/>
                <a:gd name="T8" fmla="*/ 5 w 31"/>
                <a:gd name="T9" fmla="*/ 0 h 14"/>
                <a:gd name="T10" fmla="*/ 0 w 31"/>
                <a:gd name="T11" fmla="*/ 5 h 14"/>
                <a:gd name="T12" fmla="*/ 5 w 31"/>
                <a:gd name="T13" fmla="*/ 0 h 14"/>
                <a:gd name="T14" fmla="*/ 2 w 31"/>
                <a:gd name="T15" fmla="*/ 2 h 14"/>
                <a:gd name="T16" fmla="*/ 0 w 31"/>
                <a:gd name="T17" fmla="*/ 5 h 14"/>
                <a:gd name="T18" fmla="*/ 2 w 31"/>
                <a:gd name="T19" fmla="*/ 8 h 14"/>
                <a:gd name="T20" fmla="*/ 5 w 31"/>
                <a:gd name="T21" fmla="*/ 9 h 14"/>
                <a:gd name="T22" fmla="*/ 10 w 31"/>
                <a:gd name="T2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4">
                  <a:moveTo>
                    <a:pt x="10" y="5"/>
                  </a:moveTo>
                  <a:lnTo>
                    <a:pt x="5" y="9"/>
                  </a:lnTo>
                  <a:lnTo>
                    <a:pt x="31" y="14"/>
                  </a:lnTo>
                  <a:lnTo>
                    <a:pt x="31" y="5"/>
                  </a:lnTo>
                  <a:lnTo>
                    <a:pt x="5" y="0"/>
                  </a:lnTo>
                  <a:lnTo>
                    <a:pt x="0" y="5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9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44" name="Freeform 152"/>
            <p:cNvSpPr>
              <a:spLocks/>
            </p:cNvSpPr>
            <p:nvPr/>
          </p:nvSpPr>
          <p:spPr bwMode="auto">
            <a:xfrm>
              <a:off x="2188" y="2977"/>
              <a:ext cx="9" cy="5"/>
            </a:xfrm>
            <a:custGeom>
              <a:avLst/>
              <a:gdLst>
                <a:gd name="T0" fmla="*/ 0 w 9"/>
                <a:gd name="T1" fmla="*/ 0 h 5"/>
                <a:gd name="T2" fmla="*/ 1 w 9"/>
                <a:gd name="T3" fmla="*/ 4 h 5"/>
                <a:gd name="T4" fmla="*/ 4 w 9"/>
                <a:gd name="T5" fmla="*/ 5 h 5"/>
                <a:gd name="T6" fmla="*/ 7 w 9"/>
                <a:gd name="T7" fmla="*/ 4 h 5"/>
                <a:gd name="T8" fmla="*/ 9 w 9"/>
                <a:gd name="T9" fmla="*/ 0 h 5"/>
                <a:gd name="T10" fmla="*/ 0 w 9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0" y="0"/>
                  </a:moveTo>
                  <a:lnTo>
                    <a:pt x="1" y="4"/>
                  </a:lnTo>
                  <a:lnTo>
                    <a:pt x="4" y="5"/>
                  </a:lnTo>
                  <a:lnTo>
                    <a:pt x="7" y="4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45" name="Freeform 153"/>
            <p:cNvSpPr>
              <a:spLocks/>
            </p:cNvSpPr>
            <p:nvPr/>
          </p:nvSpPr>
          <p:spPr bwMode="auto">
            <a:xfrm>
              <a:off x="2188" y="2915"/>
              <a:ext cx="19" cy="62"/>
            </a:xfrm>
            <a:custGeom>
              <a:avLst/>
              <a:gdLst>
                <a:gd name="T0" fmla="*/ 14 w 19"/>
                <a:gd name="T1" fmla="*/ 0 h 62"/>
                <a:gd name="T2" fmla="*/ 9 w 19"/>
                <a:gd name="T3" fmla="*/ 0 h 62"/>
                <a:gd name="T4" fmla="*/ 0 w 19"/>
                <a:gd name="T5" fmla="*/ 62 h 62"/>
                <a:gd name="T6" fmla="*/ 9 w 19"/>
                <a:gd name="T7" fmla="*/ 62 h 62"/>
                <a:gd name="T8" fmla="*/ 19 w 19"/>
                <a:gd name="T9" fmla="*/ 0 h 62"/>
                <a:gd name="T10" fmla="*/ 14 w 19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2">
                  <a:moveTo>
                    <a:pt x="14" y="0"/>
                  </a:moveTo>
                  <a:lnTo>
                    <a:pt x="9" y="0"/>
                  </a:lnTo>
                  <a:lnTo>
                    <a:pt x="0" y="62"/>
                  </a:lnTo>
                  <a:lnTo>
                    <a:pt x="9" y="62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46" name="Freeform 154"/>
            <p:cNvSpPr>
              <a:spLocks/>
            </p:cNvSpPr>
            <p:nvPr/>
          </p:nvSpPr>
          <p:spPr bwMode="auto">
            <a:xfrm>
              <a:off x="2197" y="2911"/>
              <a:ext cx="10" cy="4"/>
            </a:xfrm>
            <a:custGeom>
              <a:avLst/>
              <a:gdLst>
                <a:gd name="T0" fmla="*/ 10 w 10"/>
                <a:gd name="T1" fmla="*/ 4 h 4"/>
                <a:gd name="T2" fmla="*/ 8 w 10"/>
                <a:gd name="T3" fmla="*/ 1 h 4"/>
                <a:gd name="T4" fmla="*/ 5 w 10"/>
                <a:gd name="T5" fmla="*/ 0 h 4"/>
                <a:gd name="T6" fmla="*/ 2 w 10"/>
                <a:gd name="T7" fmla="*/ 1 h 4"/>
                <a:gd name="T8" fmla="*/ 0 w 10"/>
                <a:gd name="T9" fmla="*/ 4 h 4"/>
                <a:gd name="T10" fmla="*/ 10 w 10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8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147" name="Freeform 155"/>
            <p:cNvSpPr>
              <a:spLocks/>
            </p:cNvSpPr>
            <p:nvPr/>
          </p:nvSpPr>
          <p:spPr bwMode="auto">
            <a:xfrm>
              <a:off x="1791" y="2115"/>
              <a:ext cx="896" cy="493"/>
            </a:xfrm>
            <a:custGeom>
              <a:avLst/>
              <a:gdLst>
                <a:gd name="T0" fmla="*/ 2 w 896"/>
                <a:gd name="T1" fmla="*/ 488 h 493"/>
                <a:gd name="T2" fmla="*/ 4 w 896"/>
                <a:gd name="T3" fmla="*/ 493 h 493"/>
                <a:gd name="T4" fmla="*/ 896 w 896"/>
                <a:gd name="T5" fmla="*/ 9 h 493"/>
                <a:gd name="T6" fmla="*/ 893 w 896"/>
                <a:gd name="T7" fmla="*/ 0 h 493"/>
                <a:gd name="T8" fmla="*/ 0 w 896"/>
                <a:gd name="T9" fmla="*/ 483 h 493"/>
                <a:gd name="T10" fmla="*/ 2 w 896"/>
                <a:gd name="T11" fmla="*/ 488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6" h="493">
                  <a:moveTo>
                    <a:pt x="2" y="488"/>
                  </a:moveTo>
                  <a:lnTo>
                    <a:pt x="4" y="493"/>
                  </a:lnTo>
                  <a:lnTo>
                    <a:pt x="896" y="9"/>
                  </a:lnTo>
                  <a:lnTo>
                    <a:pt x="893" y="0"/>
                  </a:lnTo>
                  <a:lnTo>
                    <a:pt x="0" y="483"/>
                  </a:lnTo>
                  <a:lnTo>
                    <a:pt x="2" y="48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411413" y="3783884"/>
            <a:ext cx="64366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структурированность 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взаимосвязанность составляющих ее 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частей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подчиненность организации системы определенной 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6051" y="2446776"/>
            <a:ext cx="7062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kern="10" dirty="0" smtClean="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chemeClr val="bg2"/>
                  </a:outerShdw>
                </a:effectLst>
                <a:latin typeface="Arial Black"/>
              </a:rPr>
              <a:t>Основные признаки системности: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58342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ChangeArrowheads="1"/>
          </p:cNvSpPr>
          <p:nvPr/>
        </p:nvSpPr>
        <p:spPr bwMode="auto">
          <a:xfrm>
            <a:off x="827088" y="981075"/>
            <a:ext cx="795813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ru-RU" altLang="ru-RU" sz="2400" b="1">
              <a:latin typeface="Times New Roman" pitchFamily="18" charset="0"/>
            </a:endParaRPr>
          </a:p>
        </p:txBody>
      </p:sp>
      <p:sp>
        <p:nvSpPr>
          <p:cNvPr id="69635" name="Rectangle 7"/>
          <p:cNvSpPr>
            <a:spLocks noChangeArrowheads="1"/>
          </p:cNvSpPr>
          <p:nvPr/>
        </p:nvSpPr>
        <p:spPr bwMode="auto">
          <a:xfrm>
            <a:off x="-180528" y="1412776"/>
            <a:ext cx="8677275" cy="71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600" b="1" u="sng" dirty="0" smtClean="0">
                <a:solidFill>
                  <a:srgbClr val="660066"/>
                </a:solidFill>
                <a:latin typeface="Times New Roman" pitchFamily="18" charset="0"/>
              </a:rPr>
              <a:t>Задачи:</a:t>
            </a:r>
            <a:endParaRPr lang="ru-RU" altLang="ru-RU" sz="3600" b="1" u="sng" dirty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69645" name="Rectangle 13"/>
          <p:cNvSpPr>
            <a:spLocks noGrp="1" noChangeArrowheads="1"/>
          </p:cNvSpPr>
          <p:nvPr>
            <p:ph sz="quarter" idx="13"/>
          </p:nvPr>
        </p:nvSpPr>
        <p:spPr>
          <a:xfrm>
            <a:off x="251520" y="2060848"/>
            <a:ext cx="8640960" cy="4065316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Развитие познавательного интереса учащихся к получению осознанных экологических знаний. </a:t>
            </a:r>
          </a:p>
          <a:p>
            <a:r>
              <a:rPr 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Привлечение детей к проведению исследований в области естественных наук и участию в олимпиадах и конкурсах.</a:t>
            </a:r>
          </a:p>
          <a:p>
            <a:r>
              <a:rPr 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Создание условий, способствующих проявлению знаний и умений в нестандартных игровых ситуациях. </a:t>
            </a:r>
          </a:p>
          <a:p>
            <a:r>
              <a:rPr 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Воспитание у подрастающего поколения бережного отношение к природе, погружение в проблематику экологии в условиях техногенной культуры города.</a:t>
            </a:r>
          </a:p>
          <a:p>
            <a:r>
              <a:rPr 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Изучение традиционной культуры как примера гармоничного сосуществования человека с природной средой.</a:t>
            </a:r>
          </a:p>
          <a:p>
            <a:r>
              <a:rPr 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Расширение кругозора учащихся, формирование экологического сознания  и  основ здорового образа жизни. </a:t>
            </a:r>
          </a:p>
          <a:p>
            <a:r>
              <a:rPr 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Вовлечение всех групп образовательного процесса в природоохранную деятельность</a:t>
            </a:r>
            <a:r>
              <a:rPr lang="ru-RU" sz="1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18385"/>
            <a:ext cx="907057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3600" b="1" u="sng" dirty="0" smtClean="0">
                <a:solidFill>
                  <a:srgbClr val="660066"/>
                </a:solidFill>
                <a:latin typeface="Times New Roman" pitchFamily="18" charset="0"/>
                <a:cs typeface="Times New Roman" panose="02020603050405020304" pitchFamily="18" charset="0"/>
              </a:rPr>
              <a:t>Цель:</a:t>
            </a:r>
            <a:r>
              <a:rPr lang="ru-RU" altLang="ru-RU" sz="3600" b="1" dirty="0" smtClean="0">
                <a:solidFill>
                  <a:srgbClr val="660066"/>
                </a:solidFill>
                <a:latin typeface="Times New Roman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формирования экологически грамотной и воспитанной личности, которая характеризуется сформированным экологическим сознанием, экологически ориентированными поведением и деятельностью в природной среде, гуманным, экологически правильным отношением к ней.</a:t>
            </a:r>
          </a:p>
          <a:p>
            <a:pPr algn="just" eaLnBrk="1" hangingPunct="1"/>
            <a:endParaRPr lang="ru-RU" altLang="ru-RU" sz="3600" b="1" u="sng" dirty="0">
              <a:solidFill>
                <a:srgbClr val="66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55845586"/>
              </p:ext>
            </p:extLst>
          </p:nvPr>
        </p:nvGraphicFramePr>
        <p:xfrm>
          <a:off x="827584" y="260648"/>
          <a:ext cx="748883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0056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09989072"/>
              </p:ext>
            </p:extLst>
          </p:nvPr>
        </p:nvGraphicFramePr>
        <p:xfrm>
          <a:off x="1115616" y="1274444"/>
          <a:ext cx="7272807" cy="5322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1493" y="0"/>
            <a:ext cx="8496944" cy="148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sz="2800" dirty="0" smtClean="0">
                <a:solidFill>
                  <a:srgbClr val="660066"/>
                </a:solidFill>
              </a:rPr>
              <a:t> </a:t>
            </a:r>
            <a:r>
              <a:rPr lang="ru-RU" sz="2800" b="1" dirty="0" smtClean="0">
                <a:solidFill>
                  <a:srgbClr val="660066"/>
                </a:solidFill>
                <a:latin typeface="Times New Roman"/>
                <a:ea typeface="Calibri"/>
                <a:cs typeface="Times New Roman"/>
              </a:rPr>
              <a:t>системы </a:t>
            </a:r>
            <a:r>
              <a:rPr lang="ru-RU" sz="2800" b="1" dirty="0">
                <a:solidFill>
                  <a:srgbClr val="660066"/>
                </a:solidFill>
                <a:latin typeface="Times New Roman"/>
                <a:ea typeface="Calibri"/>
                <a:cs typeface="Times New Roman"/>
              </a:rPr>
              <a:t>экологического </a:t>
            </a:r>
            <a:r>
              <a:rPr lang="ru-RU" sz="2800" b="1" dirty="0" smtClean="0">
                <a:solidFill>
                  <a:srgbClr val="660066"/>
                </a:solidFill>
                <a:latin typeface="Times New Roman"/>
                <a:ea typeface="Calibri"/>
                <a:cs typeface="Times New Roman"/>
              </a:rPr>
              <a:t>образования                    в </a:t>
            </a:r>
            <a:r>
              <a:rPr lang="ru-RU" sz="2800" b="1" dirty="0">
                <a:solidFill>
                  <a:srgbClr val="660066"/>
                </a:solidFill>
                <a:latin typeface="Times New Roman"/>
                <a:ea typeface="Calibri"/>
                <a:cs typeface="Times New Roman"/>
              </a:rPr>
              <a:t>МБОУ СОШ №10 города </a:t>
            </a:r>
            <a:r>
              <a:rPr lang="ru-RU" sz="2800" b="1" dirty="0" err="1">
                <a:solidFill>
                  <a:srgbClr val="660066"/>
                </a:solidFill>
                <a:latin typeface="Times New Roman"/>
                <a:ea typeface="Calibri"/>
                <a:cs typeface="Times New Roman"/>
              </a:rPr>
              <a:t>Коврова</a:t>
            </a:r>
            <a:r>
              <a:rPr lang="ru-RU" sz="2800" dirty="0" smtClean="0">
                <a:solidFill>
                  <a:srgbClr val="660066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257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" y="0"/>
            <a:ext cx="5790066" cy="325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09" y="3140968"/>
            <a:ext cx="5425805" cy="305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2" y="3457520"/>
            <a:ext cx="5782704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111" y="6337565"/>
            <a:ext cx="6063385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934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468313" y="44624"/>
            <a:ext cx="8351837" cy="55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660066"/>
                </a:solidFill>
                <a:latin typeface="Times New Roman"/>
                <a:ea typeface="Calibri"/>
                <a:cs typeface="Times New Roman"/>
              </a:rPr>
              <a:t>БЛОК «УЧЕБНЫЙ ПРОЦЕСС</a:t>
            </a:r>
            <a:r>
              <a:rPr lang="ru-RU" sz="2800" b="1" dirty="0" smtClean="0">
                <a:solidFill>
                  <a:srgbClr val="660066"/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2800" b="1" dirty="0">
              <a:solidFill>
                <a:srgbClr val="660066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618272"/>
            <a:ext cx="6120680" cy="218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kern="10" dirty="0" smtClean="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chemeClr val="bg2"/>
                  </a:outerShdw>
                </a:effectLst>
                <a:latin typeface="Arial Black"/>
              </a:rPr>
              <a:t>Экологические понятия: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 среде и экологических факторах среды;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 экологии организмов;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 экологии популяций;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 экологии экосистем;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 социальной экологии.</a:t>
            </a:r>
            <a:endParaRPr lang="ru-RU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3600" y="2844897"/>
            <a:ext cx="420123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kern="10" dirty="0" smtClean="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chemeClr val="bg2"/>
                  </a:outerShdw>
                </a:effectLst>
                <a:latin typeface="Arial Black"/>
              </a:rPr>
              <a:t>Нетрадиционные уроки:</a:t>
            </a:r>
            <a:endParaRPr lang="ru-RU" sz="28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1027" y="2924944"/>
            <a:ext cx="396044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kern="10" dirty="0" smtClean="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Активные методы обучения:</a:t>
            </a:r>
            <a:endParaRPr lang="ru-RU" sz="28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312" y="3789040"/>
            <a:ext cx="2951559" cy="295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урок-творческий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отчет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пресс-конференция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урок-презентация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урок-путешествие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репортаж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урок-сказка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урок-суд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интегрированный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урок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экскурсия 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4077072"/>
            <a:ext cx="3960440" cy="232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частично-поисковый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метод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методы проблемного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обучения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i="1" smtClean="0">
                <a:latin typeface="MS Mincho"/>
                <a:ea typeface="Calibri"/>
                <a:cs typeface="MS Mincho"/>
              </a:rPr>
              <a:t>✔</a:t>
            </a:r>
            <a:r>
              <a:rPr lang="ru-RU" i="1" smtClean="0">
                <a:latin typeface="Times New Roman"/>
                <a:ea typeface="Times New Roman"/>
                <a:cs typeface="Times New Roman"/>
              </a:rPr>
              <a:t>проектной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деятельности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исследовательский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метод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игровые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методы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интерактивные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методы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MS Mincho"/>
                <a:ea typeface="Calibri"/>
                <a:cs typeface="MS Mincho"/>
              </a:rPr>
              <a:t>✔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методы групповой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работы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48601170"/>
              </p:ext>
            </p:extLst>
          </p:nvPr>
        </p:nvGraphicFramePr>
        <p:xfrm>
          <a:off x="395536" y="737320"/>
          <a:ext cx="828092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7504" y="116632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u="sng" dirty="0">
                <a:solidFill>
                  <a:srgbClr val="660066"/>
                </a:solidFill>
                <a:latin typeface="Times New Roman" pitchFamily="18" charset="0"/>
              </a:rPr>
              <a:t>БЛОК «ВНЕУРОЧНАЯ ДЕЯТЕЛЬНОСТЬ»</a:t>
            </a:r>
          </a:p>
        </p:txBody>
      </p:sp>
    </p:spTree>
    <p:extLst>
      <p:ext uri="{BB962C8B-B14F-4D97-AF65-F5344CB8AC3E}">
        <p14:creationId xmlns:p14="http://schemas.microsoft.com/office/powerpoint/2010/main" val="719405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2399</TotalTime>
  <Words>1632</Words>
  <Application>Microsoft Office PowerPoint</Application>
  <PresentationFormat>Экран (4:3)</PresentationFormat>
  <Paragraphs>276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СИСТЕМНЫЙ ПОДХОД  К ЭКОЛОГИЧЕСКОМУ ОБРАЗОВАНИЮ  В УСЛОВИЯХ СОВРЕМЕННОЙ ШКОЛЫ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Проблемные ситуации как форма познавательной активности учащихся</dc:title>
  <dc:creator>Admin</dc:creator>
  <cp:lastModifiedBy>Admin</cp:lastModifiedBy>
  <cp:revision>95</cp:revision>
  <dcterms:created xsi:type="dcterms:W3CDTF">2008-10-25T17:31:36Z</dcterms:created>
  <dcterms:modified xsi:type="dcterms:W3CDTF">2019-04-09T16:25:42Z</dcterms:modified>
</cp:coreProperties>
</file>