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6" r:id="rId4"/>
    <p:sldId id="261" r:id="rId5"/>
    <p:sldId id="257" r:id="rId6"/>
    <p:sldId id="262" r:id="rId7"/>
    <p:sldId id="258" r:id="rId8"/>
    <p:sldId id="263" r:id="rId9"/>
    <p:sldId id="264" r:id="rId10"/>
    <p:sldId id="265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B56C-AE76-40A5-86F4-100A36ADEDF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C23B6D-F2A3-4D89-9633-B6970B6F04CE}">
      <dgm:prSet phldrT="[Текст]" custT="1"/>
      <dgm:spPr/>
      <dgm:t>
        <a:bodyPr/>
        <a:lstStyle/>
        <a:p>
          <a:endParaRPr lang="en-US" sz="1400" dirty="0" smtClean="0"/>
        </a:p>
        <a:p>
          <a:endParaRPr lang="ru-RU" sz="1400" dirty="0"/>
        </a:p>
      </dgm:t>
    </dgm:pt>
    <dgm:pt modelId="{12768D9B-8F38-4F72-9350-6D9C06619D9B}" type="parTrans" cxnId="{5C666923-6955-43EB-9E05-10BB77A3E8B9}">
      <dgm:prSet/>
      <dgm:spPr/>
      <dgm:t>
        <a:bodyPr/>
        <a:lstStyle/>
        <a:p>
          <a:endParaRPr lang="ru-RU" sz="2000"/>
        </a:p>
      </dgm:t>
    </dgm:pt>
    <dgm:pt modelId="{D14458A1-8682-4A9C-9A4F-B156A36D4335}" type="sibTrans" cxnId="{5C666923-6955-43EB-9E05-10BB77A3E8B9}">
      <dgm:prSet/>
      <dgm:spPr/>
      <dgm:t>
        <a:bodyPr/>
        <a:lstStyle/>
        <a:p>
          <a:endParaRPr lang="ru-RU" sz="2000"/>
        </a:p>
      </dgm:t>
    </dgm:pt>
    <dgm:pt modelId="{F9E6D939-1FA9-4B10-A67E-D5AA21E2B373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Why worry?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E79E2772-C80D-4D94-B2D9-581211F0B0D5}" type="parTrans" cxnId="{B9AFE6B4-18BD-424F-B866-3C2CD23725EF}">
      <dgm:prSet/>
      <dgm:spPr/>
      <dgm:t>
        <a:bodyPr/>
        <a:lstStyle/>
        <a:p>
          <a:endParaRPr lang="ru-RU" sz="2000"/>
        </a:p>
      </dgm:t>
    </dgm:pt>
    <dgm:pt modelId="{5B83E82A-4CFE-4028-B37B-FB3A29287590}" type="sibTrans" cxnId="{B9AFE6B4-18BD-424F-B866-3C2CD23725EF}">
      <dgm:prSet/>
      <dgm:spPr/>
      <dgm:t>
        <a:bodyPr/>
        <a:lstStyle/>
        <a:p>
          <a:endParaRPr lang="ru-RU" sz="2000"/>
        </a:p>
      </dgm:t>
    </dgm:pt>
    <dgm:pt modelId="{76C36083-D57F-4766-8813-1AAE4A6D47D1}">
      <dgm:prSet phldrT="[Текст]" custT="1"/>
      <dgm:spPr/>
      <dgm:t>
        <a:bodyPr/>
        <a:lstStyle/>
        <a:p>
          <a:r>
            <a:rPr lang="en-US" sz="1400" dirty="0" smtClean="0"/>
            <a:t>  </a:t>
          </a:r>
          <a:endParaRPr lang="ru-RU" sz="1400" dirty="0"/>
        </a:p>
      </dgm:t>
    </dgm:pt>
    <dgm:pt modelId="{BA0EDDEB-6715-4FCA-A895-1A3658344A98}" type="parTrans" cxnId="{B84EC9A6-5F4E-45E9-B576-ACF724FB1FED}">
      <dgm:prSet/>
      <dgm:spPr/>
      <dgm:t>
        <a:bodyPr/>
        <a:lstStyle/>
        <a:p>
          <a:endParaRPr lang="ru-RU" sz="2000"/>
        </a:p>
      </dgm:t>
    </dgm:pt>
    <dgm:pt modelId="{F5CC8F22-FCB5-4B1E-8ABD-D8075DA55FC8}" type="sibTrans" cxnId="{B84EC9A6-5F4E-45E9-B576-ACF724FB1FED}">
      <dgm:prSet/>
      <dgm:spPr/>
      <dgm:t>
        <a:bodyPr/>
        <a:lstStyle/>
        <a:p>
          <a:endParaRPr lang="ru-RU" sz="2000"/>
        </a:p>
      </dgm:t>
    </dgm:pt>
    <dgm:pt modelId="{A19E7BC1-FDC2-4787-B574-FA13D5A14DD2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What can I do to make my neighborhood a better place to live?</a:t>
          </a:r>
          <a:endParaRPr lang="ru-RU" sz="3200" dirty="0" smtClean="0">
            <a:solidFill>
              <a:schemeClr val="accent5">
                <a:lumMod val="50000"/>
              </a:schemeClr>
            </a:solidFill>
          </a:endParaRPr>
        </a:p>
      </dgm:t>
    </dgm:pt>
    <dgm:pt modelId="{CD3217D9-5ACE-4107-B48B-4E613A5F087E}" type="parTrans" cxnId="{E80FCEFF-312E-4A35-906C-A51395B1917C}">
      <dgm:prSet/>
      <dgm:spPr/>
      <dgm:t>
        <a:bodyPr/>
        <a:lstStyle/>
        <a:p>
          <a:endParaRPr lang="ru-RU" sz="2000"/>
        </a:p>
      </dgm:t>
    </dgm:pt>
    <dgm:pt modelId="{02B671AB-535A-41B5-BF56-F462FE9FA28F}" type="sibTrans" cxnId="{E80FCEFF-312E-4A35-906C-A51395B1917C}">
      <dgm:prSet/>
      <dgm:spPr/>
      <dgm:t>
        <a:bodyPr/>
        <a:lstStyle/>
        <a:p>
          <a:endParaRPr lang="ru-RU" sz="2000"/>
        </a:p>
      </dgm:t>
    </dgm:pt>
    <dgm:pt modelId="{739342D9-363A-4115-AD5F-D68FF3FE36BE}">
      <dgm:prSet phldrT="[Текст]" custT="1"/>
      <dgm:spPr/>
      <dgm:t>
        <a:bodyPr/>
        <a:lstStyle/>
        <a:p>
          <a:r>
            <a:rPr lang="en-US" sz="1400" dirty="0" smtClean="0"/>
            <a:t> </a:t>
          </a:r>
          <a:endParaRPr lang="ru-RU" sz="1400" dirty="0"/>
        </a:p>
      </dgm:t>
    </dgm:pt>
    <dgm:pt modelId="{A616135F-98B1-4177-BFB5-70CFE2B65152}" type="sibTrans" cxnId="{06E19D3F-55D3-4FD8-9FDC-D60C4AC2E933}">
      <dgm:prSet/>
      <dgm:spPr/>
      <dgm:t>
        <a:bodyPr/>
        <a:lstStyle/>
        <a:p>
          <a:endParaRPr lang="ru-RU" sz="2000"/>
        </a:p>
      </dgm:t>
    </dgm:pt>
    <dgm:pt modelId="{3A61EA72-9D8F-4CC5-BC44-E0757CB65DDF}" type="parTrans" cxnId="{06E19D3F-55D3-4FD8-9FDC-D60C4AC2E933}">
      <dgm:prSet/>
      <dgm:spPr/>
      <dgm:t>
        <a:bodyPr/>
        <a:lstStyle/>
        <a:p>
          <a:endParaRPr lang="ru-RU" sz="2000"/>
        </a:p>
      </dgm:t>
    </dgm:pt>
    <dgm:pt modelId="{0FC04C3D-6F2D-4319-B95A-A23A2ABB0818}">
      <dgm:prSet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Why isn’t our neighborhood   clean and tidy?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52610490-BE08-4FFA-A1D0-847E8DD51219}" type="parTrans" cxnId="{89509143-D4EA-4BAE-AD62-118120146572}">
      <dgm:prSet/>
      <dgm:spPr/>
      <dgm:t>
        <a:bodyPr/>
        <a:lstStyle/>
        <a:p>
          <a:endParaRPr lang="ru-RU" sz="2000"/>
        </a:p>
      </dgm:t>
    </dgm:pt>
    <dgm:pt modelId="{E950755E-2040-4B15-8CD2-668BB9419D5C}" type="sibTrans" cxnId="{89509143-D4EA-4BAE-AD62-118120146572}">
      <dgm:prSet/>
      <dgm:spPr/>
      <dgm:t>
        <a:bodyPr/>
        <a:lstStyle/>
        <a:p>
          <a:endParaRPr lang="ru-RU" sz="2000"/>
        </a:p>
      </dgm:t>
    </dgm:pt>
    <dgm:pt modelId="{D593754D-5D61-46FA-9CC1-49599C892394}" type="pres">
      <dgm:prSet presAssocID="{B914B56C-AE76-40A5-86F4-100A36ADED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0379F-14E8-4C2A-AD8C-5DBDF4EB86CB}" type="pres">
      <dgm:prSet presAssocID="{7FC23B6D-F2A3-4D89-9633-B6970B6F04CE}" presName="composite" presStyleCnt="0"/>
      <dgm:spPr/>
    </dgm:pt>
    <dgm:pt modelId="{0207EAED-F737-4BA9-B870-B9652AFB6463}" type="pres">
      <dgm:prSet presAssocID="{7FC23B6D-F2A3-4D89-9633-B6970B6F04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0C723-D3D8-4786-900D-230932C6A702}" type="pres">
      <dgm:prSet presAssocID="{7FC23B6D-F2A3-4D89-9633-B6970B6F04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44E53-C938-4546-8B7A-79109B31BD87}" type="pres">
      <dgm:prSet presAssocID="{D14458A1-8682-4A9C-9A4F-B156A36D4335}" presName="sp" presStyleCnt="0"/>
      <dgm:spPr/>
    </dgm:pt>
    <dgm:pt modelId="{1CCB6171-B935-49BE-909C-2D4691DF2B10}" type="pres">
      <dgm:prSet presAssocID="{739342D9-363A-4115-AD5F-D68FF3FE36BE}" presName="composite" presStyleCnt="0"/>
      <dgm:spPr/>
    </dgm:pt>
    <dgm:pt modelId="{A33D5142-0C37-4A72-9E1C-FAC8275F140F}" type="pres">
      <dgm:prSet presAssocID="{739342D9-363A-4115-AD5F-D68FF3FE36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B056-7606-472F-9F4D-AFDD9E413D7D}" type="pres">
      <dgm:prSet presAssocID="{739342D9-363A-4115-AD5F-D68FF3FE36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6EED2-03F3-4E0D-9415-59B59EE96864}" type="pres">
      <dgm:prSet presAssocID="{A616135F-98B1-4177-BFB5-70CFE2B65152}" presName="sp" presStyleCnt="0"/>
      <dgm:spPr/>
    </dgm:pt>
    <dgm:pt modelId="{A05810A0-7857-468D-9A37-CDC0DCC70095}" type="pres">
      <dgm:prSet presAssocID="{76C36083-D57F-4766-8813-1AAE4A6D47D1}" presName="composite" presStyleCnt="0"/>
      <dgm:spPr/>
    </dgm:pt>
    <dgm:pt modelId="{4D3673B6-8156-4728-B11B-34C7C4EBB2A3}" type="pres">
      <dgm:prSet presAssocID="{76C36083-D57F-4766-8813-1AAE4A6D47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2E71-C0A6-460E-8DC3-66D1234ADF7B}" type="pres">
      <dgm:prSet presAssocID="{76C36083-D57F-4766-8813-1AAE4A6D47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4011F-92DC-46B9-85D1-AE4DB50CB472}" type="presOf" srcId="{739342D9-363A-4115-AD5F-D68FF3FE36BE}" destId="{A33D5142-0C37-4A72-9E1C-FAC8275F140F}" srcOrd="0" destOrd="0" presId="urn:microsoft.com/office/officeart/2005/8/layout/chevron2"/>
    <dgm:cxn modelId="{5C666923-6955-43EB-9E05-10BB77A3E8B9}" srcId="{B914B56C-AE76-40A5-86F4-100A36ADEDF3}" destId="{7FC23B6D-F2A3-4D89-9633-B6970B6F04CE}" srcOrd="0" destOrd="0" parTransId="{12768D9B-8F38-4F72-9350-6D9C06619D9B}" sibTransId="{D14458A1-8682-4A9C-9A4F-B156A36D4335}"/>
    <dgm:cxn modelId="{B9AFE6B4-18BD-424F-B866-3C2CD23725EF}" srcId="{7FC23B6D-F2A3-4D89-9633-B6970B6F04CE}" destId="{F9E6D939-1FA9-4B10-A67E-D5AA21E2B373}" srcOrd="0" destOrd="0" parTransId="{E79E2772-C80D-4D94-B2D9-581211F0B0D5}" sibTransId="{5B83E82A-4CFE-4028-B37B-FB3A29287590}"/>
    <dgm:cxn modelId="{B84EC9A6-5F4E-45E9-B576-ACF724FB1FED}" srcId="{B914B56C-AE76-40A5-86F4-100A36ADEDF3}" destId="{76C36083-D57F-4766-8813-1AAE4A6D47D1}" srcOrd="2" destOrd="0" parTransId="{BA0EDDEB-6715-4FCA-A895-1A3658344A98}" sibTransId="{F5CC8F22-FCB5-4B1E-8ABD-D8075DA55FC8}"/>
    <dgm:cxn modelId="{A25BDE6E-5D3A-4688-99D1-D7E13665E0D2}" type="presOf" srcId="{B914B56C-AE76-40A5-86F4-100A36ADEDF3}" destId="{D593754D-5D61-46FA-9CC1-49599C892394}" srcOrd="0" destOrd="0" presId="urn:microsoft.com/office/officeart/2005/8/layout/chevron2"/>
    <dgm:cxn modelId="{E80FCEFF-312E-4A35-906C-A51395B1917C}" srcId="{76C36083-D57F-4766-8813-1AAE4A6D47D1}" destId="{A19E7BC1-FDC2-4787-B574-FA13D5A14DD2}" srcOrd="0" destOrd="0" parTransId="{CD3217D9-5ACE-4107-B48B-4E613A5F087E}" sibTransId="{02B671AB-535A-41B5-BF56-F462FE9FA28F}"/>
    <dgm:cxn modelId="{1DE4340B-5C72-4775-AAC6-110685ADB027}" type="presOf" srcId="{7FC23B6D-F2A3-4D89-9633-B6970B6F04CE}" destId="{0207EAED-F737-4BA9-B870-B9652AFB6463}" srcOrd="0" destOrd="0" presId="urn:microsoft.com/office/officeart/2005/8/layout/chevron2"/>
    <dgm:cxn modelId="{B31220FB-66F2-42DC-86B5-D6F4E60373E5}" type="presOf" srcId="{0FC04C3D-6F2D-4319-B95A-A23A2ABB0818}" destId="{D849B056-7606-472F-9F4D-AFDD9E413D7D}" srcOrd="0" destOrd="0" presId="urn:microsoft.com/office/officeart/2005/8/layout/chevron2"/>
    <dgm:cxn modelId="{13D8B5F0-0C89-4C7E-9225-9A5F683A77AD}" type="presOf" srcId="{F9E6D939-1FA9-4B10-A67E-D5AA21E2B373}" destId="{0360C723-D3D8-4786-900D-230932C6A702}" srcOrd="0" destOrd="0" presId="urn:microsoft.com/office/officeart/2005/8/layout/chevron2"/>
    <dgm:cxn modelId="{89509143-D4EA-4BAE-AD62-118120146572}" srcId="{739342D9-363A-4115-AD5F-D68FF3FE36BE}" destId="{0FC04C3D-6F2D-4319-B95A-A23A2ABB0818}" srcOrd="0" destOrd="0" parTransId="{52610490-BE08-4FFA-A1D0-847E8DD51219}" sibTransId="{E950755E-2040-4B15-8CD2-668BB9419D5C}"/>
    <dgm:cxn modelId="{F5043541-FA6A-4742-B8A9-9FF4130E3D41}" type="presOf" srcId="{76C36083-D57F-4766-8813-1AAE4A6D47D1}" destId="{4D3673B6-8156-4728-B11B-34C7C4EBB2A3}" srcOrd="0" destOrd="0" presId="urn:microsoft.com/office/officeart/2005/8/layout/chevron2"/>
    <dgm:cxn modelId="{E6D43412-FB68-4C74-ADF4-D799E882ADA6}" type="presOf" srcId="{A19E7BC1-FDC2-4787-B574-FA13D5A14DD2}" destId="{A9B52E71-C0A6-460E-8DC3-66D1234ADF7B}" srcOrd="0" destOrd="0" presId="urn:microsoft.com/office/officeart/2005/8/layout/chevron2"/>
    <dgm:cxn modelId="{06E19D3F-55D3-4FD8-9FDC-D60C4AC2E933}" srcId="{B914B56C-AE76-40A5-86F4-100A36ADEDF3}" destId="{739342D9-363A-4115-AD5F-D68FF3FE36BE}" srcOrd="1" destOrd="0" parTransId="{3A61EA72-9D8F-4CC5-BC44-E0757CB65DDF}" sibTransId="{A616135F-98B1-4177-BFB5-70CFE2B65152}"/>
    <dgm:cxn modelId="{EEE6D267-7585-47AD-804B-0598922440A3}" type="presParOf" srcId="{D593754D-5D61-46FA-9CC1-49599C892394}" destId="{2500379F-14E8-4C2A-AD8C-5DBDF4EB86CB}" srcOrd="0" destOrd="0" presId="urn:microsoft.com/office/officeart/2005/8/layout/chevron2"/>
    <dgm:cxn modelId="{87084CE2-C338-4567-A455-419F7931337D}" type="presParOf" srcId="{2500379F-14E8-4C2A-AD8C-5DBDF4EB86CB}" destId="{0207EAED-F737-4BA9-B870-B9652AFB6463}" srcOrd="0" destOrd="0" presId="urn:microsoft.com/office/officeart/2005/8/layout/chevron2"/>
    <dgm:cxn modelId="{73894E29-4AA2-40E9-B884-5E4117464897}" type="presParOf" srcId="{2500379F-14E8-4C2A-AD8C-5DBDF4EB86CB}" destId="{0360C723-D3D8-4786-900D-230932C6A702}" srcOrd="1" destOrd="0" presId="urn:microsoft.com/office/officeart/2005/8/layout/chevron2"/>
    <dgm:cxn modelId="{4DD837A8-FF05-48DB-AC93-6FC3590B6EEE}" type="presParOf" srcId="{D593754D-5D61-46FA-9CC1-49599C892394}" destId="{C9244E53-C938-4546-8B7A-79109B31BD87}" srcOrd="1" destOrd="0" presId="urn:microsoft.com/office/officeart/2005/8/layout/chevron2"/>
    <dgm:cxn modelId="{600327E9-473D-4476-850E-E1ED18F004EE}" type="presParOf" srcId="{D593754D-5D61-46FA-9CC1-49599C892394}" destId="{1CCB6171-B935-49BE-909C-2D4691DF2B10}" srcOrd="2" destOrd="0" presId="urn:microsoft.com/office/officeart/2005/8/layout/chevron2"/>
    <dgm:cxn modelId="{D6F602D5-7422-4410-AC01-C987E9529312}" type="presParOf" srcId="{1CCB6171-B935-49BE-909C-2D4691DF2B10}" destId="{A33D5142-0C37-4A72-9E1C-FAC8275F140F}" srcOrd="0" destOrd="0" presId="urn:microsoft.com/office/officeart/2005/8/layout/chevron2"/>
    <dgm:cxn modelId="{1EA9D2FC-58E6-46CD-B0E9-9F7D39AB077E}" type="presParOf" srcId="{1CCB6171-B935-49BE-909C-2D4691DF2B10}" destId="{D849B056-7606-472F-9F4D-AFDD9E413D7D}" srcOrd="1" destOrd="0" presId="urn:microsoft.com/office/officeart/2005/8/layout/chevron2"/>
    <dgm:cxn modelId="{19C49AF4-9F2B-491E-8B00-614A943683A5}" type="presParOf" srcId="{D593754D-5D61-46FA-9CC1-49599C892394}" destId="{F606EED2-03F3-4E0D-9415-59B59EE96864}" srcOrd="3" destOrd="0" presId="urn:microsoft.com/office/officeart/2005/8/layout/chevron2"/>
    <dgm:cxn modelId="{F1FA271A-817C-42D3-AF34-C10605087395}" type="presParOf" srcId="{D593754D-5D61-46FA-9CC1-49599C892394}" destId="{A05810A0-7857-468D-9A37-CDC0DCC70095}" srcOrd="4" destOrd="0" presId="urn:microsoft.com/office/officeart/2005/8/layout/chevron2"/>
    <dgm:cxn modelId="{C5ED5DA5-7980-4F3F-B533-85C5B1953B38}" type="presParOf" srcId="{A05810A0-7857-468D-9A37-CDC0DCC70095}" destId="{4D3673B6-8156-4728-B11B-34C7C4EBB2A3}" srcOrd="0" destOrd="0" presId="urn:microsoft.com/office/officeart/2005/8/layout/chevron2"/>
    <dgm:cxn modelId="{227F8D87-9F4D-4F16-89CD-C58B2C8BD248}" type="presParOf" srcId="{A05810A0-7857-468D-9A37-CDC0DCC70095}" destId="{A9B52E71-C0A6-460E-8DC3-66D1234ADF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7EAED-F737-4BA9-B870-B9652AFB646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0" y="522165"/>
        <a:ext cx="1038004" cy="444858"/>
      </dsp:txXfrm>
    </dsp:sp>
    <dsp:sp modelId="{0360C723-D3D8-4786-900D-230932C6A702}">
      <dsp:nvSpPr>
        <dsp:cNvPr id="0" name=""/>
        <dsp:cNvSpPr/>
      </dsp:nvSpPr>
      <dsp:spPr>
        <a:xfrm rot="5400000">
          <a:off x="3925250" y="-2884082"/>
          <a:ext cx="964367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Why worry?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5" y="50240"/>
        <a:ext cx="6691782" cy="870213"/>
      </dsp:txXfrm>
    </dsp:sp>
    <dsp:sp modelId="{A33D5142-0C37-4A72-9E1C-FAC8275F140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ru-RU" sz="1400" kern="1200" dirty="0"/>
        </a:p>
      </dsp:txBody>
      <dsp:txXfrm rot="-5400000">
        <a:off x="0" y="1809570"/>
        <a:ext cx="1038004" cy="444858"/>
      </dsp:txXfrm>
    </dsp:sp>
    <dsp:sp modelId="{D849B056-7606-472F-9F4D-AFDD9E413D7D}">
      <dsp:nvSpPr>
        <dsp:cNvPr id="0" name=""/>
        <dsp:cNvSpPr/>
      </dsp:nvSpPr>
      <dsp:spPr>
        <a:xfrm rot="5400000">
          <a:off x="3925503" y="-1596930"/>
          <a:ext cx="963860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Why isn’t our neighborhood   clean and tidy?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4" y="1337621"/>
        <a:ext cx="6691807" cy="869756"/>
      </dsp:txXfrm>
    </dsp:sp>
    <dsp:sp modelId="{4D3673B6-8156-4728-B11B-34C7C4EBB2A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</a:t>
          </a:r>
          <a:endParaRPr lang="ru-RU" sz="1400" kern="1200" dirty="0"/>
        </a:p>
      </dsp:txBody>
      <dsp:txXfrm rot="-5400000">
        <a:off x="0" y="3096976"/>
        <a:ext cx="1038004" cy="444858"/>
      </dsp:txXfrm>
    </dsp:sp>
    <dsp:sp modelId="{A9B52E71-C0A6-460E-8DC3-66D1234ADF7B}">
      <dsp:nvSpPr>
        <dsp:cNvPr id="0" name=""/>
        <dsp:cNvSpPr/>
      </dsp:nvSpPr>
      <dsp:spPr>
        <a:xfrm rot="5400000">
          <a:off x="3925503" y="-309525"/>
          <a:ext cx="963860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What can I do to make my neighborhood a better place to live?</a:t>
          </a:r>
          <a:endParaRPr lang="ru-RU" sz="3200" kern="1200" dirty="0" smtClean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4" y="2625026"/>
        <a:ext cx="6691807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8D25-4199-4E94-AD0C-400AD7478085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89;&#1090;&#1072;&#1089;&#1080;&#1103;\Desktop\26.03%20&#8212;%20&#1087;&#1086;&#1089;&#1083;&#1077;&#1076;&#1085;&#1103;&#1103;\26.03\&#1055;&#1088;&#1080;&#1083;&#1086;&#1078;&#1077;&#1085;&#1080;&#1103;\Podcast_1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curriculum. Social Sciences”.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Lesson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412739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оценивания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подкаста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80728"/>
          <a:ext cx="8784975" cy="574520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3911"/>
                <a:gridCol w="916693"/>
                <a:gridCol w="2999916"/>
                <a:gridCol w="2118287"/>
                <a:gridCol w="1986168"/>
              </a:tblGrid>
              <a:tr h="282211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57887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коммуникативной задачи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полностью. -Составлены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mustn’t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8-10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не полностью.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 раскрыт 1 аспект.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6-8 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не полностью.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 раскрыты 2 и более аспектов.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4-6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</a:tr>
              <a:tr h="124643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логичен.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Структурирован: есть фразы приветствия, основная часть и фразы прощания.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логичен.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Есть нарушения в структуре, отсутствует какая либо часть текста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нелогичен, есть нарушения в структуре текста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</a:tr>
              <a:tr h="65113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Языковое оформление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Грамматика</a:t>
                      </a:r>
                    </a:p>
                  </a:txBody>
                  <a:tcPr marL="52773" marR="5277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Глаголы долженствования использованы без ошибок.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1-2 ошибки.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2 и более ошибки.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73" marR="52773" marT="0" marB="0" anchor="ctr"/>
                </a:tc>
              </a:tr>
              <a:tr h="58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Произношение</a:t>
                      </a:r>
                    </a:p>
                  </a:txBody>
                  <a:tcPr marL="52773" marR="5277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Произношение слов без ошибок</a:t>
                      </a:r>
                      <a:endParaRPr lang="ru-RU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1-2 ошибки.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2 и более ошибки.</a:t>
                      </a:r>
                    </a:p>
                  </a:txBody>
                  <a:tcPr marL="68580" marR="68580" marT="0" marB="0"/>
                </a:tc>
              </a:tr>
              <a:tr h="635895"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– 11 баллов «5»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– 9 баллов «4»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– 6 баллов «3»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548680"/>
          <a:ext cx="8280922" cy="54501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03546"/>
                <a:gridCol w="1403546"/>
                <a:gridCol w="1824610"/>
                <a:gridCol w="1824610"/>
                <a:gridCol w="1824610"/>
              </a:tblGrid>
              <a:tr h="12030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Лист оценивания </a:t>
                      </a:r>
                      <a:r>
                        <a:rPr lang="ru-RU" sz="40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подкаста</a:t>
                      </a:r>
                      <a:endParaRPr lang="ru-RU" sz="4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44338" marR="44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44338" marR="44338" marT="0" marB="0" anchor="ctr"/>
                </a:tc>
              </a:tr>
              <a:tr h="59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1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2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3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858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Решение коммуникативной задачи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</a:tr>
              <a:tr h="4794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подкаста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</a:tr>
              <a:tr h="6392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Языковое оформление</a:t>
                      </a:r>
                    </a:p>
                  </a:txBody>
                  <a:tcPr marL="44338" marR="44338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Грамматика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</a:tr>
              <a:tr h="98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Произношение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/>
                </a:tc>
              </a:tr>
              <a:tr h="6277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ÐÐ°ÑÑÐ¸Ð½ÐºÐ¸ Ð¿Ð¾ Ð·Ð°Ð¿ÑÐ¾ÑÑ sticker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772816"/>
            <a:ext cx="1944216" cy="1944216"/>
          </a:xfrm>
          <a:prstGeom prst="rect">
            <a:avLst/>
          </a:prstGeom>
          <a:noFill/>
        </p:spPr>
      </p:pic>
      <p:pic>
        <p:nvPicPr>
          <p:cNvPr id="8204" name="Picture 12" descr="ÐÐ°ÑÑÐ¸Ð½ÐºÐ¸ Ð¿Ð¾ Ð·Ð°Ð¿ÑÐ¾ÑÑ sticke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6372200" cy="45455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1104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Choose the sticker which </a:t>
            </a:r>
            <a:r>
              <a:rPr lang="en-US" sz="2800" dirty="0" smtClean="0">
                <a:solidFill>
                  <a:schemeClr val="bg1"/>
                </a:solidFill>
              </a:rPr>
              <a:t>summarizes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lesson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best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200" name="Picture 8" descr="ÐÐ°ÑÑÐ¸Ð½ÐºÐ¸ Ð¿Ð¾ Ð·Ð°Ð¿ÑÐ¾ÑÑ sticker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1872208" cy="2097178"/>
          </a:xfrm>
          <a:prstGeom prst="rect">
            <a:avLst/>
          </a:prstGeom>
          <a:noFill/>
        </p:spPr>
      </p:pic>
      <p:pic>
        <p:nvPicPr>
          <p:cNvPr id="8202" name="Picture 10" descr="ÐÐ°ÑÑÐ¸Ð½ÐºÐ¸ Ð¿Ð¾ Ð·Ð°Ð¿ÑÐ¾ÑÑ sticker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3463" flipH="1">
            <a:off x="6809383" y="4010199"/>
            <a:ext cx="1944216" cy="1944216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 rot="20740609">
            <a:off x="2011942" y="3381458"/>
            <a:ext cx="2008665" cy="51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</a:rPr>
              <a:t>Amazing,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 felt happy!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 rot="536636">
            <a:off x="4383636" y="2141862"/>
            <a:ext cx="2008665" cy="51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Boring,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didn’t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like it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 rot="536636">
            <a:off x="646280" y="4418288"/>
            <a:ext cx="1655586" cy="57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Fascinating,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 like  teamwork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 rot="642492">
            <a:off x="7049897" y="4362421"/>
            <a:ext cx="1564914" cy="465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I liked to make the podcast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 rot="1124215">
            <a:off x="4816710" y="4760678"/>
            <a:ext cx="1640373" cy="44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enjoyed the lesson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 rot="20582480">
            <a:off x="6330044" y="3010394"/>
            <a:ext cx="1640373" cy="44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It was Stressful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 rot="19558950">
            <a:off x="377328" y="2269661"/>
            <a:ext cx="1937603" cy="52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was very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difficult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535" flipH="1">
            <a:off x="2973339" y="4324078"/>
            <a:ext cx="18716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 rot="1199421">
            <a:off x="3236282" y="4978612"/>
            <a:ext cx="1564914" cy="465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Didn’t know what to do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398066">
            <a:off x="3187526" y="2317110"/>
            <a:ext cx="3328922" cy="2403454"/>
            <a:chOff x="2555776" y="2060848"/>
            <a:chExt cx="4464496" cy="3223329"/>
          </a:xfrm>
        </p:grpSpPr>
        <p:sp>
          <p:nvSpPr>
            <p:cNvPr id="5" name="Овал 4"/>
            <p:cNvSpPr/>
            <p:nvPr/>
          </p:nvSpPr>
          <p:spPr>
            <a:xfrm>
              <a:off x="2771800" y="2564904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0" name="Picture 2" descr="ÐÐ°ÑÑÐ¸Ð½ÐºÐ¸ Ð¿Ð¾ Ð·Ð°Ð¿ÑÐ¾ÑÑ hi png im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2060848"/>
              <a:ext cx="4464496" cy="3223329"/>
            </a:xfrm>
            <a:prstGeom prst="rect">
              <a:avLst/>
            </a:prstGeom>
            <a:noFill/>
          </p:spPr>
        </p:pic>
      </p:grpSp>
      <p:sp>
        <p:nvSpPr>
          <p:cNvPr id="8" name="Скругленная прямоугольная выноска 7"/>
          <p:cNvSpPr/>
          <p:nvPr/>
        </p:nvSpPr>
        <p:spPr>
          <a:xfrm>
            <a:off x="1187624" y="692696"/>
            <a:ext cx="2690179" cy="992020"/>
          </a:xfrm>
          <a:prstGeom prst="wedgeRoundRectCallout">
            <a:avLst>
              <a:gd name="adj1" fmla="val 37474"/>
              <a:gd name="adj2" fmla="val 100742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How’s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going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20196441">
            <a:off x="646888" y="2738459"/>
            <a:ext cx="2167292" cy="989377"/>
          </a:xfrm>
          <a:prstGeom prst="wedgeRoundRectCallout">
            <a:avLst>
              <a:gd name="adj1" fmla="val 51380"/>
              <a:gd name="adj2" fmla="val 87894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are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92080" y="764704"/>
            <a:ext cx="3121889" cy="1068861"/>
          </a:xfrm>
          <a:prstGeom prst="wedgeRoundRectCallout">
            <a:avLst>
              <a:gd name="adj1" fmla="val -39590"/>
              <a:gd name="adj2" fmla="val 87434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am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doing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fine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43608" y="5085184"/>
            <a:ext cx="2592288" cy="1068861"/>
          </a:xfrm>
          <a:prstGeom prst="wedgeRoundRectCallout">
            <a:avLst>
              <a:gd name="adj1" fmla="val 41313"/>
              <a:gd name="adj2" fmla="val -96133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Hello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are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doing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2048285">
            <a:off x="6808002" y="3051571"/>
            <a:ext cx="1994728" cy="1163099"/>
          </a:xfrm>
          <a:prstGeom prst="wedgeRoundRectCallout">
            <a:avLst>
              <a:gd name="adj1" fmla="val -51988"/>
              <a:gd name="adj2" fmla="val 9685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complaints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hank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179413" y="5120843"/>
            <a:ext cx="2786816" cy="975862"/>
          </a:xfrm>
          <a:prstGeom prst="wedgeRoundRectCallout">
            <a:avLst>
              <a:gd name="adj1" fmla="val -25278"/>
              <a:gd name="adj2" fmla="val -111314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Never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felt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better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life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Анастасия\Pictures\Viber\media-share-0-02-04-cbeb13e9e4fc32a4444153ac86b3f4e4f326540cb6255480664ce6f80c588c4a-210de60b-bc82-4bfe-bf1b-72e0ab01418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7584" y="1844824"/>
            <a:ext cx="2753247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compare the pictures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астасия\Pictures\Viber\media-share-0-02-04-312d5e10883d560620dfa9e615f282823df601de21a5fd366724b99cea4caf59-1bb03e67-bc28-4bd7-90db-7468678ccf0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7584" y="1844824"/>
            <a:ext cx="2754306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Анастасия\Pictures\Viber\media-share-0-02-04-6852db98aabc755d0e4eebd43b400bd273900bc9c55250e74abc77140280e045-a31c9627-270b-4af6-a3ea-216f0e0dac0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5576" y="1844824"/>
            <a:ext cx="2808312" cy="3672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Анастасия\Pictures\Viber\media-share-0-02-04-3a0d93792aa2a22d8cfe28bd520f7c089948d2064d6d3b594da64aa9c7f381db-6af2a093-753f-4636-834c-2444f5447e2f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267744" y="4581128"/>
            <a:ext cx="2215456" cy="1661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5148064" y="908720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Nizhnevartovsk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6" descr="ÐÐ°ÑÑÐ¸Ð½ÐºÐ¸ Ð¿Ð¾ Ð·Ð°Ð¿ÑÐ¾ÑÑ Ð½Ð¸Ð¶Ð½ÐµÐ²Ð°ÑÑÐ¾Ð²ÑÐº Ð³ÑÑÐ·Ð½ÑÐ¹ Ð¼Ð¸ÐºÑÐ¾ÑÐ°Ð¹Ð¾Ð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44824"/>
            <a:ext cx="3782783" cy="2592288"/>
          </a:xfrm>
          <a:prstGeom prst="roundRect">
            <a:avLst>
              <a:gd name="adj" fmla="val 1021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 descr="ÐÐ°ÑÑÐ¸Ð½ÐºÐ¸ Ð¿Ð¾ Ð·Ð°Ð¿ÑÐ¾ÑÑ Ð½Ð¸Ð¶Ð½ÐµÐ²Ð°ÑÑÐ¾Ð²ÑÐº Ð¼ÑÑÐ¾Ñ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99992" y="1844824"/>
            <a:ext cx="3744418" cy="2592288"/>
          </a:xfrm>
          <a:prstGeom prst="roundRect">
            <a:avLst>
              <a:gd name="adj" fmla="val 83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259632" y="1124744"/>
            <a:ext cx="1841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Eastbourne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72" name="Picture 8" descr="ÐÐ°ÑÑÐ¸Ð½ÐºÐ¸ Ð¿Ð¾ Ð·Ð°Ð¿ÑÐ¾ÑÑ Ð½Ð¸Ð¶Ð½ÐµÐ²Ð°ÑÑÐ¾Ð²ÑÐº ÑÐ»Ð¾Ð¼Ð°Ð½Ð½ÑÐ¹ Ð·Ð½Ð°Ð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844824"/>
            <a:ext cx="3846854" cy="2592288"/>
          </a:xfrm>
          <a:prstGeom prst="roundRect">
            <a:avLst>
              <a:gd name="adj" fmla="val 1135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4" name="Picture 4" descr="ÐÐ°ÑÑÐ¸Ð½ÐºÐ¸ Ð¿Ð¾ Ð·Ð°Ð¿ÑÐ¾ÑÑ Ð½Ð¸Ð¶Ð½ÐµÐ²Ð°ÑÑÐ¾Ð²ÑÐº Ð¼ÑÑÐ¾ÑÐºÐ¸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6012160" y="3933056"/>
            <a:ext cx="2592288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18274"/>
            <a:ext cx="8136904" cy="2839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do a questionnaire!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your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neighbourhood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neat and tidy?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84784"/>
          <a:ext cx="8352927" cy="35379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83102"/>
                <a:gridCol w="6833722"/>
                <a:gridCol w="936103"/>
              </a:tblGrid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Can you see graffiti on the buildings?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 streets and roads full of litter?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there parked cars on the pavements?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Do you usually find chewing gum on the benches in the 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parks</a:t>
                      </a:r>
                      <a:r>
                        <a:rPr lang="en-US" sz="2000" dirty="0"/>
                        <a:t>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Can you see any broken swings in the playground?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 rubbish bins full?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 road and street signs damaged?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 bus stops old and their benches broken?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Are the traffic lights out of order?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Yes</a:t>
                      </a:r>
                      <a:r>
                        <a:rPr lang="en-US" sz="2000"/>
                        <a:t>/ </a:t>
                      </a:r>
                      <a:r>
                        <a:rPr lang="ru-RU" sz="2000"/>
                        <a:t>No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Is there a bad smell in the area?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Yes</a:t>
                      </a:r>
                      <a:r>
                        <a:rPr lang="en-US" sz="2000" dirty="0"/>
                        <a:t>/ </a:t>
                      </a:r>
                      <a:r>
                        <a:rPr lang="ru-RU" sz="2000" dirty="0" err="1"/>
                        <a:t>No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your score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4752528" cy="5112568"/>
          </a:xfrm>
        </p:spPr>
        <p:txBody>
          <a:bodyPr>
            <a:normAutofit fontScale="85000" lnSpcReduction="20000"/>
          </a:bodyPr>
          <a:lstStyle/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0-3 No </a:t>
            </a:r>
            <a:r>
              <a:rPr lang="en-US" dirty="0">
                <a:solidFill>
                  <a:schemeClr val="bg1"/>
                </a:solidFill>
              </a:rPr>
              <a:t>Start looking after your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! After all, it is your home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ru-RU" dirty="0" smtClean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4-5 No </a:t>
            </a:r>
            <a:r>
              <a:rPr lang="en-US" dirty="0">
                <a:solidFill>
                  <a:schemeClr val="bg1"/>
                </a:solidFill>
              </a:rPr>
              <a:t>You are on the right track. With a bit more work, your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 is going to look much better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ru-RU" dirty="0" smtClean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6-7 No </a:t>
            </a:r>
            <a:r>
              <a:rPr lang="en-US" dirty="0">
                <a:solidFill>
                  <a:schemeClr val="bg1"/>
                </a:solidFill>
              </a:rPr>
              <a:t>You have a </a:t>
            </a:r>
            <a:r>
              <a:rPr lang="en-US" dirty="0" smtClean="0">
                <a:solidFill>
                  <a:schemeClr val="bg1"/>
                </a:solidFill>
              </a:rPr>
              <a:t>very </a:t>
            </a:r>
            <a:r>
              <a:rPr lang="en-US" dirty="0">
                <a:solidFill>
                  <a:schemeClr val="bg1"/>
                </a:solidFill>
              </a:rPr>
              <a:t>neat and tidy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! Well done!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Ð°ÑÑÐ¸Ð½ÐºÐ¸ Ð¿Ð¾ Ð·Ð°Ð¿ÑÐ¾ÑÑ png clea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37386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18795"/>
            <a:ext cx="7848872" cy="2739205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755576" y="16288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questions of the project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ÐÐ°ÑÑÐ¸Ð½ÐºÐ¸ Ð¿Ð¾ Ð·Ð°Ð¿ÑÐ¾ÑÑ png podcast"/>
          <p:cNvPicPr>
            <a:picLocks noChangeAspect="1" noChangeArrowheads="1"/>
          </p:cNvPicPr>
          <p:nvPr/>
        </p:nvPicPr>
        <p:blipFill>
          <a:blip r:embed="rId2" cstate="print"/>
          <a:srcRect l="22297" r="25675"/>
          <a:stretch>
            <a:fillRect/>
          </a:stretch>
        </p:blipFill>
        <p:spPr bwMode="auto">
          <a:xfrm rot="1078179">
            <a:off x="5871944" y="2664410"/>
            <a:ext cx="2404733" cy="2272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make the area cleaner?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20980550">
            <a:off x="1304951" y="5468301"/>
            <a:ext cx="2736304" cy="75294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Make a leaflet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or a poster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3037">
            <a:off x="862061" y="2095866"/>
            <a:ext cx="2430934" cy="3438987"/>
          </a:xfrm>
          <a:prstGeom prst="rect">
            <a:avLst/>
          </a:prstGeom>
          <a:noFill/>
        </p:spPr>
      </p:pic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20888"/>
            <a:ext cx="4129543" cy="4213820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059832" y="1340768"/>
            <a:ext cx="3312368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an article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local magazine or a newspaper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796136" y="5373216"/>
            <a:ext cx="2736304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Make a podcast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976664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525658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Изучить материал текста, необходимый для 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создания правил для жителей микрорайона.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Выбрать необходимые предложения.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Трансформировать предложения с 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использованием модальных глаголов долженствования.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Структурировать текст в соответствии с рубрикой.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Начитать содержание текста.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Распределить роли.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Сделать запись </a:t>
            </a:r>
            <a:r>
              <a:rPr lang="ru-RU" sz="2200" dirty="0" err="1" smtClean="0">
                <a:solidFill>
                  <a:schemeClr val="bg1"/>
                </a:solidFill>
              </a:rPr>
              <a:t>подкаста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Представить проектный продукт.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Оценить проектный продукт по разработанным критериям.</a:t>
            </a:r>
          </a:p>
          <a:p>
            <a:pPr marL="514350" lvl="0" indent="-514350" fontAlgn="base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Оценить собственную проектную деятельность в ходе работы над проектом.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104" name="Picture 8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1098">
            <a:off x="6010406" y="82789"/>
            <a:ext cx="3067752" cy="283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созданию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подкаста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09825" y="4600574"/>
            <a:ext cx="6734175" cy="22574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>
            <a:normAutofit lnSpcReduction="10000"/>
          </a:bodyPr>
          <a:lstStyle/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Подберите фразы для начала и конца </a:t>
            </a:r>
            <a:r>
              <a:rPr lang="ru-RU" sz="2200" dirty="0" err="1" smtClean="0">
                <a:solidFill>
                  <a:schemeClr val="bg1"/>
                </a:solidFill>
              </a:rPr>
              <a:t>подкаста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Вставьте трансформированные предложения с использованием </a:t>
            </a:r>
            <a:r>
              <a:rPr lang="ru-RU" sz="2200" dirty="0">
                <a:solidFill>
                  <a:schemeClr val="bg1"/>
                </a:solidFill>
              </a:rPr>
              <a:t>модальных глаголов </a:t>
            </a:r>
            <a:r>
              <a:rPr lang="ru-RU" sz="2200" dirty="0" smtClean="0">
                <a:solidFill>
                  <a:schemeClr val="bg1"/>
                </a:solidFill>
              </a:rPr>
              <a:t>долженствования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 smtClean="0">
                <a:solidFill>
                  <a:schemeClr val="bg1"/>
                </a:solidFill>
              </a:rPr>
              <a:t>must, mustn’t, have to)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Определите порядок предложений.</a:t>
            </a:r>
          </a:p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Распределите роли. В подкасте должны прозвучать все члены группы (</a:t>
            </a:r>
            <a:r>
              <a:rPr lang="ru-RU" sz="2200" u="sng" dirty="0" smtClean="0">
                <a:solidFill>
                  <a:schemeClr val="bg1"/>
                </a:solidFill>
              </a:rPr>
              <a:t>обязательное условие</a:t>
            </a:r>
            <a:r>
              <a:rPr lang="ru-RU" sz="2200" dirty="0" smtClean="0">
                <a:solidFill>
                  <a:schemeClr val="bg1"/>
                </a:solidFill>
              </a:rPr>
              <a:t>). </a:t>
            </a:r>
          </a:p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Потренируйте произношение, послушайте друг друга, исправьте при необходимости. </a:t>
            </a:r>
          </a:p>
          <a:p>
            <a:pPr marL="457200" lvl="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Приступайте к записи. </a:t>
            </a:r>
          </a:p>
          <a:p>
            <a:pPr marL="457200" indent="-457200">
              <a:buClr>
                <a:srgbClr val="92D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Проверьте, что у вас получилось.</a:t>
            </a:r>
          </a:p>
        </p:txBody>
      </p:sp>
      <p:pic>
        <p:nvPicPr>
          <p:cNvPr id="6" name="Podcast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45224"/>
            <a:ext cx="986333" cy="98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653</Words>
  <Application>Microsoft Office PowerPoint</Application>
  <PresentationFormat>Экран (4:3)</PresentationFormat>
  <Paragraphs>136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Module 8  “Across the curriculum. Social Sciences”.  Project Lesson</vt:lpstr>
      <vt:lpstr>Презентация PowerPoint</vt:lpstr>
      <vt:lpstr>Look and compare the pictures</vt:lpstr>
      <vt:lpstr>Let’s do a questionnaire! Is your neighbourhood neat and tidy?</vt:lpstr>
      <vt:lpstr>Count your score</vt:lpstr>
      <vt:lpstr>3 questions of the project</vt:lpstr>
      <vt:lpstr>How can we make the area cleaner? </vt:lpstr>
      <vt:lpstr>План работы</vt:lpstr>
      <vt:lpstr>Инструкция по созданию подкаста</vt:lpstr>
      <vt:lpstr>Рубрика оценивания подкаста</vt:lpstr>
      <vt:lpstr>Презентация PowerPoint</vt:lpstr>
      <vt:lpstr>Reflection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live in  a beautiful country?</dc:title>
  <dc:creator>Анастасия</dc:creator>
  <cp:lastModifiedBy>Нэлли</cp:lastModifiedBy>
  <cp:revision>39</cp:revision>
  <dcterms:created xsi:type="dcterms:W3CDTF">2019-03-17T20:44:20Z</dcterms:created>
  <dcterms:modified xsi:type="dcterms:W3CDTF">2019-03-27T06:09:15Z</dcterms:modified>
</cp:coreProperties>
</file>