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D3BA0-2706-4314-9332-EB999D0162A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8F2D-205D-49FF-9EC2-4689507F34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Интересные факты из жизни собак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869" y="0"/>
            <a:ext cx="9219869" cy="691490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179" y="267134"/>
            <a:ext cx="8787821" cy="659086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116"/>
            <a:ext cx="9003845" cy="67528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7134"/>
            <a:ext cx="8787821" cy="65908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1110"/>
            <a:ext cx="9075853" cy="68068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61" cy="68608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3373" y="-137530"/>
            <a:ext cx="9327373" cy="69955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48463" cy="656134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83831" cy="66628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88640"/>
            <a:ext cx="8604447" cy="645333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871" y="0"/>
            <a:ext cx="9243871" cy="69329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59" y="0"/>
            <a:ext cx="8979841" cy="67348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Интересные факты из жизни собак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собак</dc:title>
  <dc:creator>user</dc:creator>
  <cp:lastModifiedBy>user</cp:lastModifiedBy>
  <cp:revision>1</cp:revision>
  <dcterms:created xsi:type="dcterms:W3CDTF">2018-11-21T17:48:59Z</dcterms:created>
  <dcterms:modified xsi:type="dcterms:W3CDTF">2018-11-21T17:49:20Z</dcterms:modified>
</cp:coreProperties>
</file>