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9861-3861-4B90-8814-D17B7ABBF1A3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9BFE-E32F-4284-B650-14B9A8AC01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9861-3861-4B90-8814-D17B7ABBF1A3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9BFE-E32F-4284-B650-14B9A8AC01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9861-3861-4B90-8814-D17B7ABBF1A3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9BFE-E32F-4284-B650-14B9A8AC01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9861-3861-4B90-8814-D17B7ABBF1A3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9BFE-E32F-4284-B650-14B9A8AC01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9861-3861-4B90-8814-D17B7ABBF1A3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9BFE-E32F-4284-B650-14B9A8AC01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9861-3861-4B90-8814-D17B7ABBF1A3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9BFE-E32F-4284-B650-14B9A8AC01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9861-3861-4B90-8814-D17B7ABBF1A3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9BFE-E32F-4284-B650-14B9A8AC01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9861-3861-4B90-8814-D17B7ABBF1A3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9BFE-E32F-4284-B650-14B9A8AC01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9861-3861-4B90-8814-D17B7ABBF1A3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9BFE-E32F-4284-B650-14B9A8AC01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9861-3861-4B90-8814-D17B7ABBF1A3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9BFE-E32F-4284-B650-14B9A8AC01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9861-3861-4B90-8814-D17B7ABBF1A3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9BFE-E32F-4284-B650-14B9A8AC01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29861-3861-4B90-8814-D17B7ABBF1A3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19BFE-E32F-4284-B650-14B9A8AC01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Интересные факты из жизни кошек</a:t>
            </a:r>
            <a:endParaRPr lang="ru-RU" sz="48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155" y="0"/>
            <a:ext cx="9003845" cy="67528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1863" cy="687889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1110"/>
            <a:ext cx="9075853" cy="680689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9540552" cy="69149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8909" y="0"/>
            <a:ext cx="9722909" cy="710354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704967" cy="489654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655" y="188640"/>
            <a:ext cx="9087345" cy="681550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71797" cy="64288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5367" y="0"/>
            <a:ext cx="9279367" cy="69595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Интересные факты из жизни кошек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из жизни кошек</dc:title>
  <dc:creator>user</dc:creator>
  <cp:lastModifiedBy>user</cp:lastModifiedBy>
  <cp:revision>1</cp:revision>
  <dcterms:created xsi:type="dcterms:W3CDTF">2018-11-21T17:25:09Z</dcterms:created>
  <dcterms:modified xsi:type="dcterms:W3CDTF">2018-11-21T17:37:17Z</dcterms:modified>
</cp:coreProperties>
</file>