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DCDA651-105E-4FFC-BA62-6C31B932312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7BC25C-EBC0-4F2E-BDEF-C10E00E5A59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ru.prom.st/449884126_w640_h640_opyty.jpg" TargetMode="External"/><Relationship Id="rId2" Type="http://schemas.openxmlformats.org/officeDocument/2006/relationships/hyperlink" Target="https://www.altspu.ru/uploads/posts/2016-09/1474251357_2_planirovanie-i-zaschita-detsk.-issledovaniy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bavnik.club/wp-content/uploads/Kartinki_pro_delfinov_13_14211428.jpg" TargetMode="External"/><Relationship Id="rId5" Type="http://schemas.openxmlformats.org/officeDocument/2006/relationships/hyperlink" Target="https://www.nastol.com.ua/pic/201205/1280x1024/nastol.com.ua-23590.jpg" TargetMode="External"/><Relationship Id="rId4" Type="http://schemas.openxmlformats.org/officeDocument/2006/relationships/hyperlink" Target="https://ds52kotenok.edumsko.ru/uploads/3000/2277/section/142632/kartinki/nauchno-issledovatel_skie-raboty-2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584176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«Юный исследователь»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464297"/>
          </a:xfrm>
        </p:spPr>
        <p:txBody>
          <a:bodyPr/>
          <a:lstStyle/>
          <a:p>
            <a:pPr lvl="0">
              <a:buClr>
                <a:srgbClr val="31B6FD"/>
              </a:buClr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составитель:</a:t>
            </a:r>
          </a:p>
          <a:p>
            <a:pPr lvl="0">
              <a:buClr>
                <a:srgbClr val="31B6FD"/>
              </a:buClr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lvl="0">
              <a:buClr>
                <a:srgbClr val="31B6FD"/>
              </a:buClr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Заларинская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№ 2</a:t>
            </a:r>
          </a:p>
          <a:p>
            <a:pPr lvl="0">
              <a:buClr>
                <a:srgbClr val="31B6FD"/>
              </a:buClr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Чемезова Вера Степановна</a:t>
            </a:r>
          </a:p>
          <a:p>
            <a:pPr lvl="0">
              <a:buClr>
                <a:srgbClr val="31B6FD"/>
              </a:buClr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8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prstClr val="black"/>
                </a:solidFill>
                <a:latin typeface="Times New Roman"/>
                <a:ea typeface="Calibri"/>
              </a:rPr>
              <a:t>«Дельфины – разумные существа»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264696" cy="41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6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prstClr val="black"/>
                </a:solidFill>
                <a:latin typeface="Times New Roman"/>
                <a:ea typeface="Calibri"/>
              </a:rPr>
              <a:t>«Дельфины – разумные существа»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18561"/>
            <a:ext cx="6120680" cy="382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prstClr val="black"/>
                </a:solidFill>
                <a:latin typeface="Times New Roman"/>
                <a:ea typeface="Calibri"/>
              </a:rPr>
              <a:t>«Дельфины – разумные существа»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832648" cy="417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Дельфины – необычные существа. У дельфинов есть свой собственный язык. Они легко обучаются. Они очень дружелюбны и способны лечить людей. Дельфины не только хорошо запоминают информацию, но и умеют пользоваться ею. Они живут в гармонии с окружающим миром. Человеку есть чему поучиться у дельфинов.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Users\Пользователь\Desktop\delfin-animatsionnaya-kartinka-00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27" y="4634454"/>
            <a:ext cx="2350345" cy="18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Интересные факты про дельфинов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304086" cy="353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4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Рефлексия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827562"/>
              </p:ext>
            </p:extLst>
          </p:nvPr>
        </p:nvGraphicFramePr>
        <p:xfrm>
          <a:off x="1259632" y="2348880"/>
          <a:ext cx="6984776" cy="3600400"/>
        </p:xfrm>
        <a:graphic>
          <a:graphicData uri="http://schemas.openxmlformats.org/drawingml/2006/table">
            <a:tbl>
              <a:tblPr firstRow="1" firstCol="1" bandRow="1"/>
              <a:tblGrid>
                <a:gridCol w="3492388"/>
                <a:gridCol w="3492388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 (плюс)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Факты, которые вызвали положительные эмоции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 (минус)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понравилось, осталось непонятным, вызвало скуку.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(интересно)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Хотелось бы узнать поподробнее (очень любопытно)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0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latin typeface="Times New Roman"/>
                <a:ea typeface="Calibri"/>
              </a:rPr>
              <a:t>Берегите природу!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7204"/>
            <a:ext cx="685209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4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588365" cy="46085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https://www.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animalworld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com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ua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https://www.altspu.ru/uploads/posts/2016-09/1474251357_2_planirovanie-i-zaschita-detsk.-issledovaniya.jpg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https://images.ru.prom.st/449884126_w640_h640_opyty.jpg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https://ds52kotenok.edumsko.ru/uploads/3000/2277/section/142632/kartinki/nauchno-issledovatel_skie-raboty-21.jpg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https://static8.depositphotos.com/1249870/932/v/950/depositphotos_9320539-stock-illustration-sitting-on-the-floor-boy.jpg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https://www.nastol.com.ua/pic/201205/1280x1024/nastol.com.ua-23590.jpg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https://zabavnik.club/wp-content/uploads/Kartinki_pro_delfinov_13_14211428.jpg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https://3.bp.blogspot.com/-y2Furt8e9hU/WvJPjWx9b0I/AAAAAAAA5D8/kswllczt3tsAFhuCdtogiHASLCAXLYyywCLcBGAs/s1600/01.jp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https://mirpozitiva.ru/uploads/posts/2018-01/1515142216_delfin_lezgit.jpg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- источники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2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52120" y="1916832"/>
            <a:ext cx="3240360" cy="42093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Подумать самостоятельно, спросить у другого человека (родители, учитель, одноклассники).</a:t>
            </a:r>
          </a:p>
          <a:p>
            <a:pPr marL="0" indent="0">
              <a:buNone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Понаблюдать, посмотреть в книгах, энциклопедиях, по телевизору (по теме исследования), получить информацию в Интернете, провести эксперимент.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Методы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</a:rPr>
              <a:t>исследования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6623"/>
            <a:ext cx="1368152" cy="172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26623"/>
            <a:ext cx="1368152" cy="183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87931"/>
            <a:ext cx="12192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0842"/>
            <a:ext cx="1194347" cy="176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67842"/>
            <a:ext cx="2016224" cy="150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7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Кто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</a:rPr>
              <a:t>такие исследователи?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358350" cy="404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</a:rPr>
              <a:t>Отгадайте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загадку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0884"/>
            <a:ext cx="5832648" cy="460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9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мини-проекта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8427"/>
              </p:ext>
            </p:extLst>
          </p:nvPr>
        </p:nvGraphicFramePr>
        <p:xfrm>
          <a:off x="1403648" y="2276871"/>
          <a:ext cx="6480720" cy="3528392"/>
        </p:xfrm>
        <a:graphic>
          <a:graphicData uri="http://schemas.openxmlformats.org/drawingml/2006/table">
            <a:tbl>
              <a:tblPr firstRow="1" firstCol="1" bandRow="1"/>
              <a:tblGrid>
                <a:gridCol w="2470414"/>
                <a:gridCol w="4010306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исследования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Гипотеза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Объект исследования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1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59360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получает общее задание по теме.</a:t>
            </a:r>
          </a:p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информации по теме.</a:t>
            </a:r>
          </a:p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Обмен информацией (обсуждение).</a:t>
            </a:r>
          </a:p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 общего.</a:t>
            </a:r>
          </a:p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общего ответа.</a:t>
            </a:r>
          </a:p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Выступление группы.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Мамины документы\картинки 2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853952" cy="18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732381" cy="406531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группа – «Дельфины. Кто это? Образ жизни.»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группа – «Особенности дельфинов. Мозг дельфина. Как дельфины дышат.»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группа - «Особенности дельфинов. Органы чувств. Разговорная речь дельфинов.»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группа - «Особенности дельфинов. Привычки дельфинов. Дельфины и человек.»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группам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</a:rPr>
              <a:t>«Дельфины – разумные существа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65938"/>
            <a:ext cx="5112567" cy="409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318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«Юный исследователь»</vt:lpstr>
      <vt:lpstr>Методы исследования</vt:lpstr>
      <vt:lpstr>Кто такие исследователи?</vt:lpstr>
      <vt:lpstr>Отгадайте загадку</vt:lpstr>
      <vt:lpstr>Создание мини-проекта</vt:lpstr>
      <vt:lpstr>Физминутка</vt:lpstr>
      <vt:lpstr>Памятка</vt:lpstr>
      <vt:lpstr>Задание группам</vt:lpstr>
      <vt:lpstr>«Дельфины – разумные существа»</vt:lpstr>
      <vt:lpstr>«Дельфины – разумные существа»</vt:lpstr>
      <vt:lpstr>«Дельфины – разумные существа»</vt:lpstr>
      <vt:lpstr>«Дельфины – разумные существа»</vt:lpstr>
      <vt:lpstr>Вывод</vt:lpstr>
      <vt:lpstr>Домашнее задание Интересные факты про дельфинов</vt:lpstr>
      <vt:lpstr>Рефлексия</vt:lpstr>
      <vt:lpstr>Берегите природу!</vt:lpstr>
      <vt:lpstr>Интернет -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2019-02-06T13:35:15Z</dcterms:created>
  <dcterms:modified xsi:type="dcterms:W3CDTF">2019-02-26T12:03:21Z</dcterms:modified>
</cp:coreProperties>
</file>