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2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01028" y="2492896"/>
            <a:ext cx="379916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ГКОУ АО «Средняя общеобразовательная школа №4»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33265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/>
                </a:solidFill>
              </a:rPr>
              <a:t>Образовательное партнерство</a:t>
            </a:r>
            <a:endParaRPr lang="ru-RU" sz="2400" b="1" i="1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6162187"/>
            <a:ext cx="7632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6"/>
                </a:solidFill>
              </a:rPr>
              <a:t>Социальное партнерство</a:t>
            </a:r>
            <a:endParaRPr lang="ru-RU" sz="2400" b="1" i="1" dirty="0">
              <a:solidFill>
                <a:schemeClr val="accent6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45950" y="2240868"/>
            <a:ext cx="215507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Астраханский государственный театр кукол</a:t>
            </a:r>
            <a:endParaRPr lang="ru-RU" sz="1100" b="1" dirty="0"/>
          </a:p>
        </p:txBody>
      </p:sp>
      <p:sp>
        <p:nvSpPr>
          <p:cNvPr id="6" name="Овал 5"/>
          <p:cNvSpPr/>
          <p:nvPr/>
        </p:nvSpPr>
        <p:spPr>
          <a:xfrm>
            <a:off x="3275856" y="836712"/>
            <a:ext cx="2160240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Филармонический центр культуры и досуга</a:t>
            </a:r>
            <a:endParaRPr lang="ru-RU" sz="1100" b="1" dirty="0"/>
          </a:p>
        </p:txBody>
      </p:sp>
      <p:sp>
        <p:nvSpPr>
          <p:cNvPr id="8" name="Овал 7"/>
          <p:cNvSpPr/>
          <p:nvPr/>
        </p:nvSpPr>
        <p:spPr>
          <a:xfrm>
            <a:off x="616722" y="2996952"/>
            <a:ext cx="201622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/>
              <a:t>ОГБУК «Музей-заповедник Астраханский кремль»</a:t>
            </a:r>
            <a:endParaRPr lang="ru-RU" sz="1200" b="1" i="1" dirty="0"/>
          </a:p>
        </p:txBody>
      </p:sp>
      <p:sp>
        <p:nvSpPr>
          <p:cNvPr id="9" name="Овал 8"/>
          <p:cNvSpPr/>
          <p:nvPr/>
        </p:nvSpPr>
        <p:spPr>
          <a:xfrm>
            <a:off x="6156176" y="3038168"/>
            <a:ext cx="1872208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Областной центр развития творчества детей и юношества</a:t>
            </a:r>
            <a:endParaRPr lang="ru-RU" sz="11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4725144"/>
            <a:ext cx="2304256" cy="10801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mtClean="0"/>
              <a:t>ГБУЗ </a:t>
            </a:r>
            <a:r>
              <a:rPr lang="ru-RU" smtClean="0"/>
              <a:t>ОКПТД </a:t>
            </a:r>
            <a:r>
              <a:rPr lang="ru-RU" dirty="0" smtClean="0"/>
              <a:t>филиал для детей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96036" y="4725144"/>
            <a:ext cx="2090434" cy="13743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Образовательные учреждения, откуда поступают дети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092280" y="4725144"/>
            <a:ext cx="1800200" cy="934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Правовые органы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27784" y="4800268"/>
            <a:ext cx="2016224" cy="100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Отдел опеки и попечительства по АО 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4968044" y="1021378"/>
            <a:ext cx="1944216" cy="823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i="1" dirty="0" smtClean="0"/>
              <a:t>Областной детский наркологический центр</a:t>
            </a:r>
            <a:endParaRPr lang="ru-RU" sz="1100" b="1" i="1" dirty="0"/>
          </a:p>
        </p:txBody>
      </p:sp>
      <p:sp>
        <p:nvSpPr>
          <p:cNvPr id="15" name="Овал 14"/>
          <p:cNvSpPr/>
          <p:nvPr/>
        </p:nvSpPr>
        <p:spPr>
          <a:xfrm>
            <a:off x="616722" y="1406801"/>
            <a:ext cx="2232248" cy="9157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Астраханская государственная консерватория</a:t>
            </a:r>
            <a:endParaRPr lang="ru-RU" sz="1100" b="1" dirty="0"/>
          </a:p>
        </p:txBody>
      </p:sp>
      <p:sp>
        <p:nvSpPr>
          <p:cNvPr id="16" name="Овал 15"/>
          <p:cNvSpPr/>
          <p:nvPr/>
        </p:nvSpPr>
        <p:spPr>
          <a:xfrm>
            <a:off x="6050366" y="1523864"/>
            <a:ext cx="1872208" cy="1249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Училище культуры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6726261" y="2492896"/>
            <a:ext cx="2016224" cy="7560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Музей Газпрома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2051720" y="1007215"/>
            <a:ext cx="1584176" cy="7311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Астраханская филармония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680873865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203</TotalTime>
  <Words>67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Алусик</cp:lastModifiedBy>
  <cp:revision>7</cp:revision>
  <cp:lastPrinted>2013-12-12T08:49:11Z</cp:lastPrinted>
  <dcterms:created xsi:type="dcterms:W3CDTF">2013-12-10T09:55:48Z</dcterms:created>
  <dcterms:modified xsi:type="dcterms:W3CDTF">2019-03-24T10:25:59Z</dcterms:modified>
</cp:coreProperties>
</file>