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59" r:id="rId6"/>
    <p:sldId id="268" r:id="rId7"/>
    <p:sldId id="260" r:id="rId8"/>
    <p:sldId id="261" r:id="rId9"/>
    <p:sldId id="264" r:id="rId10"/>
    <p:sldId id="262" r:id="rId11"/>
    <p:sldId id="263" r:id="rId12"/>
    <p:sldId id="267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E8653-6BC3-4815-B5EE-DA7BA394FFCC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AE6D6-323E-4293-B4B4-E2FB835C7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2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Видео </a:t>
            </a:r>
            <a:r>
              <a:rPr lang="ru-RU" smtClean="0"/>
              <a:t>фрагмент</a:t>
            </a:r>
            <a:r>
              <a:rPr lang="ru-RU" baseline="0" smtClean="0"/>
              <a:t> диалога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AE6D6-323E-4293-B4B4-E2FB835C77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0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ультимедиа 7"/>
          <p:cNvSpPr>
            <a:spLocks noGrp="1"/>
          </p:cNvSpPr>
          <p:nvPr>
            <p:ph type="media" sz="quarter" idx="10"/>
          </p:nvPr>
        </p:nvSpPr>
        <p:spPr>
          <a:xfrm>
            <a:off x="1116013" y="260350"/>
            <a:ext cx="7777162" cy="64087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8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484784"/>
            <a:ext cx="820891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 userDrawn="1"/>
        </p:nvSpPr>
        <p:spPr>
          <a:xfrm>
            <a:off x="0" y="0"/>
            <a:ext cx="1043608" cy="6858000"/>
          </a:xfrm>
          <a:prstGeom prst="triangle">
            <a:avLst>
              <a:gd name="adj" fmla="val 37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 userDrawn="1"/>
        </p:nvSpPr>
        <p:spPr>
          <a:xfrm flipV="1">
            <a:off x="0" y="5471"/>
            <a:ext cx="1043608" cy="6858000"/>
          </a:xfrm>
          <a:prstGeom prst="triangle">
            <a:avLst>
              <a:gd name="adj" fmla="val 3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   December, 7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giraffe doing?</a:t>
            </a:r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en-US" dirty="0" smtClean="0"/>
              <a:t>It is eating from a tree.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060848"/>
            <a:ext cx="453650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tvet.imgsmail.ru/download/u_726d48e7044d2aef380d1cc71480a77c_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1"/>
            <a:ext cx="2880318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28b6a6a713bfc2ae3840b129bf057e88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5038"/>
            <a:ext cx="3392377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урок аттестация\животные в зоопарке\giraffe__by_bel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1757"/>
            <a:ext cx="2276524" cy="25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урок аттестация\животные в зоопарке\Крокодил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36912"/>
            <a:ext cx="3749121" cy="21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урок аттестация\животные в зоопарке\обезья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67023"/>
            <a:ext cx="2719370" cy="20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koffkindom.ru/wp-content/uploads/2016/01/xgryzun.jpg.pagespeed.ic.s6SM4QbhU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7889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allpaper-house.com/data/out/12/wallpaper2you_4981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30" y="4592732"/>
            <a:ext cx="2768838" cy="20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hlinkClick r:id="" action="ppaction://hlinkshowjump?jump=lastslide"/>
          </p:cNvPr>
          <p:cNvSpPr/>
          <p:nvPr/>
        </p:nvSpPr>
        <p:spPr>
          <a:xfrm>
            <a:off x="179512" y="6381328"/>
            <a:ext cx="432048" cy="360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4_v7_2.avi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6013" y="354013"/>
            <a:ext cx="7777162" cy="6221412"/>
          </a:xfrm>
        </p:spPr>
      </p:pic>
    </p:spTree>
    <p:extLst>
      <p:ext uri="{BB962C8B-B14F-4D97-AF65-F5344CB8AC3E}">
        <p14:creationId xmlns:p14="http://schemas.microsoft.com/office/powerpoint/2010/main" val="18800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can ….</a:t>
            </a:r>
          </a:p>
          <a:p>
            <a:pPr lvl="1"/>
            <a:r>
              <a:rPr lang="en-US" dirty="0" smtClean="0"/>
              <a:t>name </a:t>
            </a:r>
            <a:r>
              <a:rPr lang="en-US" dirty="0"/>
              <a:t>different animals </a:t>
            </a:r>
            <a:endParaRPr lang="en-US" dirty="0" smtClean="0"/>
          </a:p>
          <a:p>
            <a:pPr lvl="1"/>
            <a:r>
              <a:rPr lang="en-US" dirty="0" smtClean="0"/>
              <a:t>speak about different animals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рок аттестация\животные в зоопарке\облако тегов кош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533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 and repeat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/ʤ/  jump, gym, jam, giraffe</a:t>
            </a:r>
          </a:p>
          <a:p>
            <a:pPr marL="0" indent="0">
              <a:buNone/>
            </a:pPr>
            <a:r>
              <a:rPr lang="en-US" sz="4800" dirty="0" smtClean="0"/>
              <a:t>/i:/  tree, meat, tea, leaves   </a:t>
            </a:r>
          </a:p>
          <a:p>
            <a:pPr marL="0" indent="0">
              <a:buNone/>
            </a:pPr>
            <a:r>
              <a:rPr lang="en-US" sz="4800" dirty="0" smtClean="0"/>
              <a:t>/w/  we, what, whale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26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рок аттестация\животные в зоопарке\giraffe__by_bel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94" y="260649"/>
            <a:ext cx="2304256" cy="25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9922" y="2924944"/>
            <a:ext cx="83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giraffe </a:t>
            </a:r>
            <a:endParaRPr lang="ru-RU" dirty="0"/>
          </a:p>
        </p:txBody>
      </p:sp>
      <p:pic>
        <p:nvPicPr>
          <p:cNvPr id="1027" name="Picture 3" descr="E:\урок аттестация\животные в зоопарке\бегемо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33" y="305951"/>
            <a:ext cx="3341163" cy="22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2160" y="262445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hippo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5877272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whale</a:t>
            </a:r>
            <a:endParaRPr lang="ru-RU" dirty="0"/>
          </a:p>
        </p:txBody>
      </p:sp>
      <p:pic>
        <p:nvPicPr>
          <p:cNvPr id="1028" name="Picture 4" descr="E:\урок аттестация\животные в зоопарке\к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80" y="3821497"/>
            <a:ext cx="3317926" cy="194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урок аттестация\животные в зоопарке\Крокодил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505"/>
            <a:ext cx="3600400" cy="20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56948" y="5882750"/>
            <a:ext cx="1041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crocodile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урок аттестация\животные в зоопарке\вельф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1935"/>
            <a:ext cx="237163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9663" y="2977609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dolphin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49372" y="2826231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seal</a:t>
            </a:r>
            <a:endParaRPr lang="ru-RU" dirty="0"/>
          </a:p>
        </p:txBody>
      </p:sp>
      <p:pic>
        <p:nvPicPr>
          <p:cNvPr id="2051" name="Picture 3" descr="E:\урок аттестация\животные в зоопарке\ящер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37" y="3429000"/>
            <a:ext cx="2937317" cy="22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5733256"/>
            <a:ext cx="687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lizard</a:t>
            </a:r>
            <a:endParaRPr lang="ru-RU" dirty="0"/>
          </a:p>
        </p:txBody>
      </p:sp>
      <p:pic>
        <p:nvPicPr>
          <p:cNvPr id="2052" name="Picture 4" descr="E:\урок аттестация\животные в зоопарке\обезья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97" y="3378948"/>
            <a:ext cx="2955509" cy="22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62270" y="5733256"/>
            <a:ext cx="927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monkey</a:t>
            </a:r>
            <a:endParaRPr lang="ru-RU" dirty="0"/>
          </a:p>
        </p:txBody>
      </p:sp>
      <p:pic>
        <p:nvPicPr>
          <p:cNvPr id="2054" name="Picture 6" descr="https://getbg.net/upload/full/www.GetBg.net_Animals_Under_water__004315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51" y="764583"/>
            <a:ext cx="3600400" cy="20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6089" y="1484784"/>
            <a:ext cx="17660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giraffe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4028" y="1484784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hippo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47570" y="3212976"/>
            <a:ext cx="15664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whale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94028" y="3212975"/>
            <a:ext cx="2278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crocodile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21798" y="576798"/>
            <a:ext cx="1928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dolphin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62314" y="576797"/>
            <a:ext cx="10871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seal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78791" y="2348880"/>
            <a:ext cx="1414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lizard</a:t>
            </a:r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94028" y="2348880"/>
            <a:ext cx="1999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monkey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801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9111" y="260648"/>
            <a:ext cx="431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Complete the sentences.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20474" y="1038101"/>
            <a:ext cx="3845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1. A crocodile likes…..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0474" y="1781573"/>
            <a:ext cx="3502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2. A monkey can…..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0474" y="2492895"/>
            <a:ext cx="383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3. A whale lives in …..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1791" y="3229825"/>
            <a:ext cx="2910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4. A giraffe is…..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41791" y="4005064"/>
            <a:ext cx="3263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5. A hippo can….. </a:t>
            </a:r>
            <a:endParaRPr lang="ru-RU" sz="3200" dirty="0"/>
          </a:p>
        </p:txBody>
      </p:sp>
      <p:pic>
        <p:nvPicPr>
          <p:cNvPr id="8" name="Picture 5" descr="E:\урок аттестация\животные в зоопарке\Крокодил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57259"/>
            <a:ext cx="3600400" cy="20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урок аттестация\животные в зоопарке\обезья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86" y="947440"/>
            <a:ext cx="2955509" cy="22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урок аттестация\животные в зоопарке\к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17" y="1160371"/>
            <a:ext cx="3317926" cy="194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урок аттестация\животные в зоопарке\giraffe__by_belv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12" y="681350"/>
            <a:ext cx="2304256" cy="25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урок аттестация\животные в зоопарке\бегемо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57" y="1692165"/>
            <a:ext cx="3341163" cy="22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ультимедиа 5"/>
          <p:cNvSpPr>
            <a:spLocks noGrp="1"/>
          </p:cNvSpPr>
          <p:nvPr>
            <p:ph type="media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609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allpaper-house.com/data/out/12/wallpaper2you_498180.jpg"/>
          <p:cNvPicPr>
            <a:picLocks noGrp="1" noChangeAspect="1" noChangeArrowheads="1"/>
          </p:cNvPicPr>
          <p:nvPr>
            <p:ph type="media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6194" y="1635919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урок аттестация\животные в зоопарке\бегемо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566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урок аттестация\животные в зоопарке\вельф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428607" cy="60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урок аттестация\животные в зоопарке\обезья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23" y="620688"/>
            <a:ext cx="5930982" cy="45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tiroz.org/wp-content/uploads/2016/08/Kangaru_deskt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41" y="981667"/>
            <a:ext cx="6819764" cy="45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114</Words>
  <Application>Microsoft Office PowerPoint</Application>
  <PresentationFormat>Экран (4:3)</PresentationFormat>
  <Paragraphs>35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December, 7</vt:lpstr>
      <vt:lpstr>Презентация PowerPoint</vt:lpstr>
      <vt:lpstr>Listen and repeat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December, 7</dc:title>
  <dc:creator>Лена</dc:creator>
  <cp:lastModifiedBy>Болдырева Елена Викторовна</cp:lastModifiedBy>
  <cp:revision>18</cp:revision>
  <dcterms:created xsi:type="dcterms:W3CDTF">2017-12-05T18:25:14Z</dcterms:created>
  <dcterms:modified xsi:type="dcterms:W3CDTF">2019-03-08T15:05:55Z</dcterms:modified>
</cp:coreProperties>
</file>